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8" r:id="rId1"/>
  </p:sld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4" r:id="rId28"/>
    <p:sldId id="285" r:id="rId29"/>
    <p:sldId id="283" r:id="rId30"/>
    <p:sldId id="286" r:id="rId31"/>
    <p:sldId id="287" r:id="rId32"/>
    <p:sldId id="289" r:id="rId33"/>
    <p:sldId id="288" r:id="rId34"/>
    <p:sldId id="290" r:id="rId35"/>
    <p:sldId id="291" r:id="rId36"/>
    <p:sldId id="293" r:id="rId37"/>
    <p:sldId id="292" r:id="rId38"/>
    <p:sldId id="294" r:id="rId39"/>
    <p:sldId id="298" r:id="rId40"/>
    <p:sldId id="295" r:id="rId41"/>
    <p:sldId id="296" r:id="rId42"/>
    <p:sldId id="297" r:id="rId43"/>
    <p:sldId id="299" r:id="rId44"/>
    <p:sldId id="300" r:id="rId45"/>
    <p:sldId id="301" r:id="rId46"/>
    <p:sldId id="327"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6B0525C-E7A4-4C59-A06A-88520F79F01E}">
          <p14:sldIdLst>
            <p14:sldId id="256"/>
            <p14:sldId id="257"/>
            <p14:sldId id="258"/>
            <p14:sldId id="259"/>
            <p14:sldId id="260"/>
            <p14:sldId id="261"/>
            <p14:sldId id="262"/>
            <p14:sldId id="263"/>
            <p14:sldId id="264"/>
            <p14:sldId id="266"/>
            <p14:sldId id="267"/>
            <p14:sldId id="268"/>
            <p14:sldId id="269"/>
            <p14:sldId id="270"/>
            <p14:sldId id="271"/>
            <p14:sldId id="272"/>
            <p14:sldId id="273"/>
            <p14:sldId id="274"/>
            <p14:sldId id="275"/>
            <p14:sldId id="276"/>
            <p14:sldId id="277"/>
            <p14:sldId id="278"/>
            <p14:sldId id="279"/>
            <p14:sldId id="280"/>
            <p14:sldId id="281"/>
            <p14:sldId id="282"/>
            <p14:sldId id="284"/>
            <p14:sldId id="285"/>
            <p14:sldId id="283"/>
            <p14:sldId id="286"/>
            <p14:sldId id="287"/>
            <p14:sldId id="289"/>
            <p14:sldId id="288"/>
            <p14:sldId id="290"/>
            <p14:sldId id="291"/>
            <p14:sldId id="293"/>
            <p14:sldId id="292"/>
            <p14:sldId id="294"/>
            <p14:sldId id="298"/>
            <p14:sldId id="295"/>
            <p14:sldId id="296"/>
            <p14:sldId id="297"/>
            <p14:sldId id="299"/>
            <p14:sldId id="300"/>
            <p14:sldId id="301"/>
            <p14:sldId id="327"/>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40" d="100"/>
          <a:sy n="40" d="100"/>
        </p:scale>
        <p:origin x="44" y="6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slide" Target="slides/slide7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4T15:51:43.029"/>
    </inkml:context>
    <inkml:brush xml:id="br0">
      <inkml:brushProperty name="width" value="0.05" units="cm"/>
      <inkml:brushProperty name="height" value="0.05" units="cm"/>
    </inkml:brush>
  </inkml:definitions>
  <inkml:trace contextRef="#ctx0" brushRef="#br0">1271 38 24575,'-57'3'0,"-1"3"0,-103 23 0,145-25 0,-27 5 0,-61 22 0,85-24 0,0 2 0,1 0 0,0 0 0,0 2 0,-22 18 0,7 0 0,1 1 0,2 2 0,1 1 0,-33 50 0,-87 157 0,125-198 0,-36 62 0,-79 194 0,97-172 0,-13 29 0,47-137 0,1 1 0,0-1 0,1 1 0,1 0 0,1 0 0,1 1 0,1-1 0,0 1 0,1 0 0,4 38 0,9 27 0,19 108 0,-22-149 0,3 0 0,22 57 0,1 0 0,-25-69 0,1-1 0,1-1 0,27 49 0,18 3 0,14 22 0,-61-84 0,2-1 0,0 0 0,1-1 0,1-1 0,1 0 0,0 0 0,1-2 0,1 0 0,20 14 0,-14-13 0,8 5 0,36 32 0,55 42 0,-80-65 0,43 27 0,24 20 0,-73-48 0,105 79 0,-124-97 0,1 0 0,0-2 0,1 0 0,0-1 0,0 0 0,30 6 0,-25-10 0,0-1 0,1-2 0,33-1 0,-35-1 0,1 1 0,0 1 0,40 7 0,-38-2 0,1-1 0,0-1 0,52 0 0,-67-5 0,0 0 0,0 0 0,0-1 0,0-1 0,-1 0 0,1-1 0,-1 0 0,1 0 0,-1-1 0,-1-1 0,13-7 0,201-144 0,-194 136 0,-19 12 0,0 1 0,0 1 0,1 0 0,19-8 0,277-120 0,-284 122 0,0 0 0,-1-1 0,0-2 0,-1 0 0,-1-1 0,-1-1 0,33-38 0,1-8 0,-27 32 0,-1 0 0,26-42 0,-31 34 0,-2 0 0,-1-2 0,-2 0 0,11-47 0,-15 40 0,-3-1 0,6-78 0,-8-107 0,-7 187 0,1-3 0,-8-328 0,2 328 0,-2-1 0,-2 1 0,-2 0 0,-3 1 0,-24-60 0,30 93 0,-1 1 0,-1-1 0,0 2 0,-1-1 0,0 2 0,-24-24 0,-91-70 0,77 68 0,22 20 0,-57-32 0,60 39 0,1 0 0,1-2 0,0-1 0,-19-18 0,-130-113 0,164 142 0,-71-68 0,-9-6 0,75 71 0,1 0 0,-1 0 0,-1 1 0,1 1 0,-1 0 0,-18-6 0,-15-2 0,-28-8 0,-92-41 0,127 47-195,0 1 0,0 1 0,-2 3 0,1 1 0,-2 2 0,-41-3 0,50 9-6631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4T18:21:08.153"/>
    </inkml:context>
    <inkml:brush xml:id="br0">
      <inkml:brushProperty name="width" value="0.025" units="cm"/>
      <inkml:brushProperty name="height" value="0.025" units="cm"/>
    </inkml:brush>
  </inkml:definitions>
  <inkml:trace contextRef="#ctx0" brushRef="#br0">1013 1 24575,'-33'2'0,"-44"6"0,19-1 0,-357 57 0,406-62 0,0 0 0,0 0 0,0 1 0,0 0 0,1 1 0,-1 0 0,1 1 0,0-1 0,0 1 0,1 1 0,-1 0 0,1 0 0,0 0 0,1 1 0,-1 0 0,2 0 0,-1 0 0,1 1 0,0 0 0,0 0 0,1 1 0,0-1 0,-4 15 0,-45 119 0,-21 64 0,32-77 0,-39 206 0,77-308 0,1 1 0,1-1 0,2 1 0,0 0 0,6 29 0,-4-41 0,1-1 0,1 1 0,1-1 0,0 0 0,1 0 0,0-1 0,1 0 0,1 0 0,1-1 0,10 15 0,5 0 0,0-1 0,2-1 0,1-1 0,1-1 0,2-1 0,59 34 0,-72-48 0,0-2 0,1 0 0,0-1 0,19 3 0,76 11 0,-108-19 0,46 6 0,93 17 0,-87-13 0,0-3 0,73 2 0,119-11 0,-102-1 0,815 2 0,-903-3 0,91-16 0,6 0 0,-66 14 0,-28 3 0,92-16 0,15-4 0,-113 16 0,-8-2 0,-1-2 0,82-30 0,-107 32 0,-4 3 0,-1-2 0,0 0 0,-1-1 0,0 0 0,17-13 0,-24 14 0,0 0 0,-1 0 0,0-1 0,-1-1 0,1 1 0,-1-1 0,-1 0 0,0-1 0,7-14 0,-6 7 0,0 0 0,-1 0 0,-1-1 0,-1 0 0,3-21 0,2-92 0,-10 114 0,0 0 0,0 0 0,-2 0 0,0 1 0,-1-1 0,-7-18 0,-45-91 0,20 47 0,24 50 0,-2 0 0,-1 1 0,0 0 0,-3 1 0,0 1 0,-22-23 0,7 9 0,23 27 0,0 1 0,-1 0 0,-20-17 0,-7 3 0,-1 1 0,-64-28 0,37 19 0,-137-51 0,133 59 0,25 11 0,-1 2 0,-48-6 0,56 11 0,-149-36 0,91 19 0,-127-15 0,82 17 0,87 13 0,-77-6 0,76 14 0,-9 0 0,-73-12 0,52 2 157,-94-1-1,-84 12-736,149 2-518,76-1-5728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4T18:22:05.416"/>
    </inkml:context>
    <inkml:brush xml:id="br0">
      <inkml:brushProperty name="width" value="0.025" units="cm"/>
      <inkml:brushProperty name="height" value="0.025" units="cm"/>
    </inkml:brush>
  </inkml:definitions>
  <inkml:trace contextRef="#ctx0" brushRef="#br0">0 1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4T18:22:12.650"/>
    </inkml:context>
    <inkml:brush xml:id="br0">
      <inkml:brushProperty name="width" value="0.025" units="cm"/>
      <inkml:brushProperty name="height" value="0.025" units="cm"/>
    </inkml:brush>
  </inkml:definitions>
  <inkml:trace contextRef="#ctx0" brushRef="#br0">1254 3 24575,'-127'-2'0,"-143"5"0,257-2 0,0 1 0,1 1 0,-1 0 0,0 1 0,-20 8 0,-56 35 0,13-5 0,-138 76 0,95-49 0,118-68 0,-113 68 0,102-60 0,0 0 0,0 1 0,1 1 0,1-1 0,0 2 0,-16 21 0,18-20 0,1 1 0,1 1 0,0-1 0,0 1 0,2 0 0,0 0 0,0 0 0,-1 25 0,2 11 0,4 66 0,1-53 0,-2 24 0,4 84 0,-2-154 0,1 0 0,1 0 0,1 0 0,0-1 0,2 1 0,0-1 0,9 17 0,4-1 0,0 0 0,32 38 0,-45-63 0,0 0 0,1 0 0,0 0 0,0-1 0,1-1 0,-1 1 0,2-1 0,-1-1 0,12 6 0,0-3 0,0 0 0,0-2 0,31 5 0,74 18 0,-99-23 0,0 0 0,0 3 0,0 0 0,25 13 0,-13-5 0,-6-6 0,0-2 0,0-1 0,44 6 0,0-1 0,-16-3 0,113 6 0,63-17 0,-105-1 0,1053 2 0,-1174 0 0,0-2 0,0 1 0,0-2 0,-1 1 0,1-1 0,-1-1 0,0 0 0,0-1 0,16-9 0,5-1 0,69-25 0,-58 25 0,-2 2 0,-31 11 0,0 0 0,-1-1 0,1 0 0,-1-1 0,1 0 0,-1 0 0,0-1 0,10-8 0,-8 5 0,0-1 0,0-1 0,-1 1 0,-1-2 0,1 1 0,-2-1 0,1 0 0,-2-1 0,1 0 0,-2 0 0,1 0 0,-2-1 0,5-15 0,12-62 0,62-161 0,-64 208 0,-7 17 0,-1 0 0,-1 0 0,8-33 0,-16 53 0,-1-1 0,0 0 0,0 0 0,-1 0 0,1 1 0,-1-1 0,-1 0 0,0 0 0,0 0 0,0 1 0,0-1 0,-1 1 0,0-1 0,-1 1 0,0-1 0,0 1 0,0 0 0,-5-7 0,3 8 0,1 0 0,0 0 0,-1 1 0,0 0 0,0 0 0,-1 0 0,1 1 0,-12-6 0,-3 0 0,-29-7 0,33 11 0,-1 0 0,1-2 0,-19-9 0,-84-59 0,-75-42 0,136 85 0,27 15 0,-60-25 0,75 35 0,0 0 0,1-1 0,0 0 0,0-2 0,-17-13 0,15 11 0,-1 2 0,0-1 0,0 2 0,-1 1 0,-25-8 0,-101-22 0,136 36 0,-128-22 0,15 3 0,60 10 0,-119-5 0,-65 17 0,126 0 0,-337 0 0,441-1-227,0-1-1,1-1 1,-1 0-1,1-1 1,-20-7-1,7 0-6598</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0:45:43.904"/>
    </inkml:context>
    <inkml:brush xml:id="br0">
      <inkml:brushProperty name="width" value="0.1" units="cm"/>
      <inkml:brushProperty name="height" value="0.1" units="cm"/>
      <inkml:brushProperty name="color" value="#FFFFFF"/>
    </inkml:brush>
  </inkml:definitions>
  <inkml:trace contextRef="#ctx0" brushRef="#br0">0 1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0:46:27.037"/>
    </inkml:context>
    <inkml:brush xml:id="br0">
      <inkml:brushProperty name="width" value="0.1" units="cm"/>
      <inkml:brushProperty name="height" value="0.1" units="cm"/>
      <inkml:brushProperty name="color" value="#FFFFFF"/>
    </inkml:brush>
  </inkml:definitions>
  <inkml:trace contextRef="#ctx0" brushRef="#br0">4844 2992 24575,'1803'0'0,"-1765"-1"0,0-2 0,59-12 0,69-27 0,-132 33 0,-3 0 0,-25 5 0,-9 1 0,-6 1 0,1 1 0,-1 0 0,0 0 0,1 1 0,-1 0 0,1 1 0,-1 0 0,-12 2 0,-8 1 0,-336 48-240,-130 13-133,267-39 374,-30 2-2,194-25 155,1-2-1,-1-4 0,-84-13 0,-455-73-153,370 59 0,311 29 0,337-14 0,-143-29 0,-213 33 0,61-5 0,-117 15 0,-8-1 0,-657-114 0,507 100 0,170 21 0,1 1 0,17 9 0,68 26 0,-79-34 0,28 9 0,1-2 0,0-2 0,95 9 0,-112-19 0,0-2 0,0-2 0,0 0 0,-1-3 0,1 0 0,-1-3 0,0 0 0,-1-2 0,49-22 0,8-12 0,174-57 0,-209 84 0,-27 7 0,0 2 0,1 1 0,45-5 0,283 9 0,-192 6 0,407-3 0,-527 2 0,87 16 0,-100-11 0,1-2 0,0-1 0,0-2 0,0-1 0,47-4 0,-13-7 0,6-2 0,106-4 0,-65 18 0,-59 0 0,1-2 0,67-9 0,-105 7 0,-37 10 0,-168 73 0,27-10 0,-240 56 0,171-60 0,-79 34 0,-287 33 0,470-114 0,-2-6 0,-173-2 0,200-12 0,-102-4 0,188 4 0,0-2 0,0 0 0,0 0 0,1-2 0,-1 0 0,-20-8 0,35 12 0,0 0 0,0 0 0,-1 0 0,1 0 0,0 0 0,0 0 0,0 0 0,-1 0 0,1 0 0,0-1 0,0 1 0,0 0 0,-1 0 0,1 0 0,0 0 0,0 0 0,0 0 0,0-1 0,0 1 0,-1 0 0,1 0 0,0 0 0,0 0 0,0-1 0,0 1 0,0 0 0,0 0 0,0 0 0,0-1 0,0 1 0,0 0 0,0 0 0,0 0 0,0-1 0,0 1 0,0 0 0,0 0 0,0 0 0,0-1 0,0 1 0,0 0 0,0 0 0,0 0 0,0-1 0,0 1 0,0 0 0,0 0 0,0 0 0,0-1 0,1 1 0,-1 0 0,0 0 0,0 0 0,0 0 0,0 0 0,0-1 0,1 1 0,-1 0 0,0 0 0,9-5 0,0 0 0,0 1 0,0 0 0,1 1 0,-1 0 0,1 0 0,0 1 0,16-2 0,4-2 0,293-58 0,1 26 0,-13 32 0,-270 0 0,-29 0 0,-13-1 0,-1 5 0,0 1 0,0-1 0,0 1 0,0 0 0,-1-1 0,1 1 0,0 0 0,-4-1 0,-27-8 0,1 2 0,-1 1 0,-39-3 0,-109-4 0,177 14 0,-392-6 0,331 5 0,64 1 0,-1 0 0,0 0 0,0 0 0,1 0 0,-1 0 0,0 0 0,1-1 0,-1 1 0,0-1 0,1 0 0,-1 1 0,-2-3 0,9-1 0,14-1 0,86-8 0,177 1 0,-210 11 0,530 0 0,-1432 1 0,821 0 0,-14-1 0,26-1 0,17-4 0,112-18 0,185-10 0,28-3 0,-292 29 0,18-3 0,89-26 0,-159 37 0,-1 0 0,1-1 0,0 1 0,0 0 0,-1 0 0,1 0 0,0-1 0,-1 1 0,1 0 0,0-1 0,-1 1 0,1-1 0,0 1 0,-1 0 0,1-1 0,-1 0 0,1 1 0,0-1 0,-10-4 0,-30 0 0,-135 2 0,0 6 0,-259 40 0,31 4 0,355-37 0,46-10 0,1 0 0,-1 0 0,1 0 0,-1 0 0,0 0 0,1 1 0,-1-1 0,0 0 0,1 0 0,-1 0 0,1 1 0,-1-1 0,1 0 0,-1 1 0,1-1 0,-1 0 0,1 1 0,-1-1 0,1 1 0,-1-1 0,1 1 0,-1-1 0,1 1 0,0-1 0,-1 1 0,1-1 0,0 1 0,0-1 0,-1 2 0,2-1 0,0 0 0,0 0 0,0 0 0,0-1 0,0 1 0,0 0 0,1-1 0,-1 1 0,0-1 0,0 1 0,0-1 0,1 0 0,-1 1 0,3-1 0,53 8 0,0-2 0,105-4 0,-88-2 0,392-1 0,-2067 0-1593,1529 3 1593,66 0 0,21 2 0,204 13 0,-172-16 0,661 15-1912,124 5 1762,-691-15 321,188 13 112,-390-18 87,-241-20 422,-15-2-53,1 23-417,-42 30 656,352-31-978,14-1 0,28-3 0,600-32 0,11 31 0,-49-21 0,-478 18 0,-107 6 0,24-1 0,68-12 0,-101 13 0,0 1 0,0-2 0,0 1 0,0 0 0,-1-1 0,6-2 0,-9 3 0,0 1 0,1 0 0,-1 0 0,0 0 0,0 0 0,0-1 0,0 1 0,1 0 0,-1 0 0,0 0 0,0-1 0,0 1 0,0 0 0,0 0 0,0-1 0,0 1 0,0 0 0,0 0 0,0-1 0,0 1 0,0 0 0,0 0 0,0 0 0,0-1 0,0 1 0,0 0 0,0 0 0,0-1 0,0 1 0,0 0 0,0 0 0,0-1 0,0 1 0,0 0 0,-1 0 0,1 0 0,0-1 0,0 1 0,0 0 0,0 0 0,-1 0 0,1-1 0,0 1 0,0 0 0,0 0 0,-1 0 0,1 0 0,0 0 0,0 0 0,0 0 0,-1-1 0,1 1 0,0 0 0,0 0 0,-1 0 0,1 0 0,0 0 0,-1 0 0,-7-3 0,-1 0 0,0 1 0,1 0 0,-1 1 0,0-1 0,-16 1 0,-60 5 0,63-2 0,-52 6 0,-104 23 0,-68 34 0,243-64 0,0-1 0,0 1 0,0 0 0,0 0 0,0 1 0,0-1 0,-4 4 0,7-5 0,0 0 0,0 0 0,-1 1 0,1-1 0,0 0 0,0 0 0,0 1 0,0-1 0,0 0 0,1 0 0,-1 1 0,0-1 0,0 0 0,0 0 0,0 1 0,0-1 0,0 0 0,0 0 0,0 1 0,0-1 0,1 0 0,-1 0 0,0 0 0,0 1 0,0-1 0,0 0 0,1 0 0,-1 0 0,0 0 0,0 0 0,0 1 0,1-1 0,-1 0 0,0 0 0,0 0 0,1 0 0,-1 0 0,0 0 0,0 0 0,1 0 0,-1 0 0,0 0 0,0 0 0,1 0 0,-1 0 0,0 0 0,0 0 0,1 0 0,-1 0 0,17 2 0,32 1 0,457-3 0,-216-2 0,-1126 19-735,801-15 691,-588 24-59,620-27 103,8-1 0,17-3 0,-9 2 0,272-67-101,332-130 0,-582 188 101,-22 8 0,0-1 0,-1 0 0,1 0 0,-1-1 0,0-1 0,18-13 0,-29 20 0,-1-1 0,0 1 0,0 0 0,1 0 0,-1 0 0,0-1 0,0 1 0,1 0 0,-1-1 0,0 1 0,0 0 0,0 0 0,1-1 0,-1 1 0,0 0 0,0-1 0,0 1 0,0 0 0,0-1 0,0 1 0,0-1 0,0 1 0,0 0 0,0-1 0,0 1 0,0 0 0,0-1 0,0 1 0,0 0 0,0-1 0,0 1 0,0 0 0,0-1 0,-1 1 0,1 0 0,0-1 0,0 1 0,0 0 0,-1-1 0,1 1 0,0 0 0,0 0 0,-1-1 0,1 1 0,0 0 0,-1 0 0,1 0 0,0 0 0,0-1 0,-1 1 0,1 0 0,0 0 0,-1 0 0,1 0 0,-1 0 0,1 0 0,-1 0 0,-11-4 0,0 2 0,-1 0 0,1 0 0,-1 1 0,1 1 0,-19 1 0,2-1 0,-40 2-20,-114 19 0,-68 28 84,128-24 93,83-17 101,24-6-165,-1 0-1,1 2 0,0 0 0,0 1 0,1 0 0,-20 10 0,34-15-92,1 1 0,-1-1 0,1 0 0,0 0 0,-1 0 0,1 0 0,-1 1 0,1-1 0,0 0 0,-1 0 0,1 1 0,0-1 0,-1 0 0,1 1 0,0-1 0,0 0 0,-1 1 0,1-1 0,0 0 0,0 1 0,0-1 0,-1 1 0,1-1 0,0 0 0,0 1 0,0-1 0,0 1 0,0-1 0,0 1 0,0-1 0,0 0 0,0 1 0,0-1 0,0 1 0,0-1 0,0 1 0,0-1 0,0 0 0,1 1 0,-1-1 0,0 1 0,0-1 0,0 0 0,1 1 0,-1-1 0,0 0 0,0 1 0,1-1 0,-1 0 0,0 0 0,1 1 0,-1-1 0,0 0 0,1 0 0,-1 1 0,1-1 0,-1 0 0,0 0 0,1 0 0,-1 0 0,1 1 0,8 2 0,1 0 0,-1-1 0,0 1 0,18 0 0,255 12 0,-262-14 0,258 0-1109,418-53-1,-665 48 1061,-14 3 44,1-2 0,-1 0 0,1 0 0,-1-2 0,0 0 0,19-9 0,-31 11 30,0 0-1,-1 0 0,0 0 1,1-1-1,-1 0 0,-1 1 0,1-2 1,0 1-1,-1 0 0,0-1 1,3-6-1,-18 128 769,3 139 0,22 121-922,-10-301 129,17 91 0,-30-203 0,-2 1 0,-18-40 0,15 39 0,-200-538-471,189 489 830,13 56-269,13 29-90,0-1 1,0 1-1,0 0 0,0 0 1,0 0-1,-1 0 0,1 0 1,0 0-1,0 0 0,0-1 1,0 1-1,0 0 0,-1 0 1,1 0-1,0 0 1,0 0-1,0 0 0,0 0 1,-1 0-1,1 0 0,0 0 1,0 0-1,0 0 0,0 0 1,-1 0-1,1 0 0,0 0 1,0 0-1,0 0 0,0 0 1,-1 0-1,1 0 0,0 0 1,0 0-1,0 0 1,0 1-1,0-1 0,-1 0 1,1 0-1,0 0 0,0 0 1,0 0-1,0 0 0,0 0 1,0 1-1,0-1 0,-1 0 1,1 0-1,0 0 0,0 0 1,0 0-1,0 1 1,0-1-1,0 0 0,0 0 1,0 0-1,0 0 0,0 1 1,0-1-1,0 0 0,0 0 1,0 0-1,0 1 0,-2 9-5,1 0-1,1 1 0,0 10 1,8 337 581,-7-310-576,-3-42 0,-2-11 0,0-14 0,0 0 0,-1-23 0,0 4 0,-15-99 0,-63-224 0,62 308 0,13 43 0,8 10 0,0 0 0,-1 0 0,1 0 0,0 0 0,0 0 0,0 0 0,-1 0 0,1 0 0,0-1 0,0 1 0,0 0 0,-1 1 0,1-1 0,0 0 0,0 0 0,0 0 0,-1 0 0,1 0 0,0 0 0,0 0 0,0 0 0,-1 0 0,1 0 0,0 0 0,0 0 0,0 1 0,0-1 0,-1 0 0,1 0 0,0 0 0,0 0 0,0 1 0,0-1 0,0 0 0,0 0 0,0 0 0,-1 0 0,1 1 0,-2 5 0,0 1 0,1-1 0,-1 1 0,1-1 0,0 11 0,-5 368 0,34 6 0,-7-205 0,-17-150 0,-6-35 0,-1-9 0,-16-68 0,19 76 0,-18-74-16,-132-565-914,31-6 130,118 639 800,-6-38 0,3 38 0,2 26 0,25 784-656,13-342 437,-21-290-91,-8-89 270,20 88 0,-10-111 40,-11-52 0,-2-15 0,-3-13 0,-1 1 0,-1-1 0,-1 1 0,-1-1 0,-7-29 0,1 6 0,-202-955 726,179 877-162,30 114-536,0 0 0,-1 0 1,0 0-1,-6-10 1,9 17-29,0 0 0,0 0 0,0-1 0,0 1 0,0 0-1,0 0 1,0 0 0,0 0 0,0 0 0,-1-1 0,1 1 0,0 0 0,0 0 0,0 0 0,0 0 0,0 0 0,0 0 0,0 0 0,-1 0 0,1 0 0,0-1 0,0 1 0,0 0 0,0 0 0,0 0 0,-1 0 0,1 0-1,0 0 1,0 0 0,0 0 0,0 0 0,0 0 0,-1 0 0,1 0 0,0 0 0,0 0 0,0 0 0,0 0 0,0 0 0,-1 0 0,1 1 0,0-1 0,0 0 0,0 0 0,0 0 0,0 0 0,0 0 0,-1 0 0,1 0-1,0 0 1,0 0 0,0 1 0,0-1 0,0 0 0,0 0 0,0 0 0,0 0 0,0 0 0,0 0 0,0 1 0,-2 23 2,7 27-2,21 87 0,-23-123 0,78 291-110,-55-227 817,64 133 0,-90-210-686,1 1 0,0-1 0,0 0 1,1 1-1,-1-1 0,0 0 0,1 0 0,-1 0 0,1 0 0,0 0 0,0 0 0,3 2 0,-5-4-21,1 0-1,-1 0 1,0-1-1,1 1 1,-1 0-1,0 0 1,1-1-1,-1 1 1,0 0-1,0-1 1,1 1-1,-1-1 1,0 1-1,0 0 1,0-1-1,0 1 1,1 0-1,-1-1 1,0 1-1,0-1 1,0 1-1,0-1 1,0 1-1,0 0 1,0-1-1,1-29 14,-37-360-71,28 320-53,-22-155-630,-35-448 626,67-164-956,26 461 1071,-23 345 87,-4 27 126,-1 6 45,-8 46 155,-7 17-297,-2-1 0,-37 86 1,-69 120 473,34-80-402,-58 163-843,73-171 109,-40 105-154,-143 574 0,242-781 1136,4 0 0,4 1 1,3 0-1,7 92 1,-3-156-279,0-10-129,0-1 0,0 0 0,0 0 1,1 0-1,0 0 0,0 0 1,1 0-1,3 9 0,-5-14-29,1 0 1,-1-1-1,1 1 0,-1 0 1,1 0-1,0 0 0,0-1 1,-1 1-1,1-1 0,0 1 0,0 0 1,0-1-1,0 1 0,0-1 1,0 0-1,0 1 0,0-1 1,-1 0-1,1 0 0,0 1 1,1-1-1,0 0 0,2 0-1,0-1 1,-1 0-1,1 0 0,-1 0 0,0 0 0,1 0 0,-1 0 1,0-1-1,0 0 0,4-2 0,18-13 1,-1-1 0,33-33 0,104-123-546,45-104-1678,30-95 972,-15-31-1489,285-727-1,-429 919 2432,-36 71 310,-39 133 92,-1 0 0,0 0 0,0 0 0,-1 0 0,1 0 0,-3-17 1,1 23-39,1-1 0,-1 0 1,0 1-1,0-1 1,0 1-1,-1 0 0,1-1 1,0 1-1,-1 0 1,1 0-1,-1 0 1,0 0-1,0 0 0,0 0 1,0 0-1,0 0 1,0 1-1,0-1 0,-1 1 1,1 0-1,-5-2 1,0 0 146,-1 1 0,0 0 0,0 0-1,0 1 1,0 0 0,0 0 0,-1 1 0,-13 1 0,-70 14 2723,71-11-2432,-35 6 497,23-5-549,-1 2 0,1 1 0,-44 17 0,25-1-421,1 3 1,-59 40-1,-92 78-183,154-109 32,-347 273-1118,289-217 1281,-148 166-1,66-21-158,170-211 121,0 1 0,2 0 0,-16 40 0,24-48 8,1 1-1,1 0 1,1 0-1,1 1 0,-3 38 1,7-53 53,-1 0-1,2-1 1,-1 1 0,0-1 0,1 1 0,0-1 0,1 1 0,-1-1 0,1 0 0,0 0 0,0 0 0,1 0 0,-1 0 0,1 0-1,0 0 1,5 5 0,1-2 9,-1 0-1,2 0 0,-1-1 1,1 0-1,0-1 0,0 0 1,14 6-1,22 8-113,0-2-1,1-2 1,0-3-1,57 10 0,205 16-1559,-111-24 1408,349-16 0,-411-10 211,-2-6 0,0-6 0,197-61 1,-206 42-72,-3-6 0,-2-5 0,-2-6 1,-3-5-1,110-80 0,-207 133 52,-1-2 1,-1 0-1,0-1 0,0-1 0,-1 0 1,21-30-1,-34 42 16,1-1 0,-2 1 0,1-1 0,0 1 0,-1-1 0,0 0 0,1 0 0,-1 0-1,-1 0 1,1 1 0,-1-1 0,1 0 0,-1 0 0,0 0 0,-1 0 0,1 0 0,-1 0 0,0 0 0,0 0 0,0 0 0,0 0 0,0 1 0,-1-1 0,0 0 0,0 1 0,0-1 0,0 1 0,-1 0 0,1 0 0,-5-5 0,-6-4 252,0 0 1,-1 1-1,0 1 1,0 0-1,-1 0 1,-17-6-1,-12-6-176,-1 3-1,-1 1 1,-65-15-1,-150-19-987,212 44 713,-1301-143-2579,1287 147 2598,-280-9-670,279 14 1201,-1 2 0,1 4 0,-78 17 0,125-17 328,18-6-608,-1-1 1,1 1-1,-1-1 0,1 1 0,0-1 1,-1 0-1,1 1 0,0-1 0,-1 0 1,1 1-1,0-1 0,0 0 0,-1 0 1,1 0-1,0 0 0,0 0 0,-1 0 1,1 0-1,0 0 0,1 0 0,82 6 713,84-6-1,-72-2-599,1 2-189,275-8 0,-307 2 0,0-3 0,0-2 0,105-33 0,-142 35 0,59-23 0,-80 29 0,0-1 0,0 1 0,-1-1 0,0-1 0,0 1 0,0-1 0,0 0 0,0 0 0,5-8 0,-10 12 0,-1 1 0,1-1 0,-1 1 0,1-1 0,-1 0 0,1 0 0,-1 1 0,0-1 0,1 0 0,-1 0 0,0 1 0,0-1 0,1 0 0,-1 0 0,0 1 0,0-1 0,0 0 0,0 0 0,0 0 0,0 0 0,0 1 0,0-1 0,-1 0 0,1 0 0,0 0 0,0 1 0,-1-1 0,1 0 0,0 0 0,-1 1 0,1-1 0,-1-1 0,-1 1 0,0-1 0,0 1 0,-1-1 0,1 1 0,0-1 0,-1 1 0,1 0 0,0 0 0,-1 0 0,-3 0 0,-31-8 0,-70-5 0,82 11 0,-585-40-1451,474 35 1310,-619-22 141,730 29 0,12 1 0,1-1 0,-1 0 0,0 0 0,1-1 0,-1-1 0,-17-6 0,31 9 0,-1 0 0,0 0 0,0 0 0,0 0 0,0 0 0,1 0 0,-1 0 0,0 0 0,0-1 0,0 1 0,0 0 0,0 0 0,1 0 0,-1 0 0,0 0 0,0-1 0,0 1 0,0 0 0,0 0 0,0 0 0,0 0 0,0-1 0,0 1 0,0 0 0,1 0 0,-1 0 0,0-1 0,0 1 0,0 0 0,0 0 0,0 0 0,-1-1 0,1 1 0,0 0 0,0 0 0,0 0 0,0-1 0,0 1 0,0 0 0,0 0 0,0 0 0,0 0 0,0-1 0,0 1 0,-1 0 0,1 0 0,0 0 0,0 0 0,0 0 0,0-1 0,-1 1 0,1 0 0,0 0 0,0 0 0,0 0 0,0 0 0,-1 0 0,1 0 0,0 0 0,0 0 0,0 0 0,-1 0 0,1 0 0,0 0 0,0 0 0,0 0 0,-1 0 0,1 0 0,0 0 0,9-3 22,-1 1 0,1 0 0,1 0 0,-1 1 0,16 0 0,-13 0 111,97-4 304,-39 3-140,-1-2-1,117-24 1,-149 19-297,-24 7 0,0-1 0,0 0 0,0-1 0,0 0 0,-1-1 0,1 0 0,16-12 0,-28 17 0,0-1 0,0 1 0,-1-1 0,1 0 0,0 1 0,-1-1 0,1 0 0,0 0 0,-1 0 0,1 1 0,-1-1 0,1 0 0,-1 0 0,0 0 0,1 0 0,-1 0 0,0 0 0,0 0 0,0 0 0,1 0 0,-1 0 0,0 0 0,0 0 0,0 0 0,-1 0 0,1 0 0,0 0 0,0 0 0,0 0 0,-1 0 0,1 0 0,-1 0 0,1 0 0,-1 0 0,1 1 0,-2-3 0,-2-2 0,0 0 0,-1-1 0,1 2 0,-9-8 0,2 2 0,10 9 0,0-1 0,-1 1 0,1 0 0,0-1 0,0 1 0,0-1 0,0 0 0,1 1 0,-1-1 0,0 0 0,1 1 0,-1-1 0,1 0 0,-1 0 0,1 1 0,0-1 0,0 0 0,0 0 0,0-2 0,1 1 0,0 1 0,0 0 0,0-1 0,0 1 0,0 0 0,1 0 0,-1 0 0,1 0 0,0 0 0,-1 0 0,1 0 0,0 0 0,0 1 0,0-1 0,3-1 0,10-6 0,0 0 0,1 1 0,31-12 0,60-14 0,45-6 0,1 7 0,1 6 0,2 7 0,268 0 0,-120 26 0,-286-5 0,-18-1 0,0 0 0,-1 0 0,1 0 0,0 0 0,0 0 0,0 0 0,0 0 0,0 0 0,0 0 0,0 0 0,0 0 0,0 0 0,0 0 0,0 0 0,0 0 0,0 0 0,0 0 0,0 1 0,0-1 0,0 0 0,0 0 0,0 0 0,0 0 0,0 0 0,0 0 0,0 0 0,0 0 0,0 0 0,0 0 0,0 0 0,0 0 0,0 0 0,0 0 0,0 0 0,0 1 0,-42 5 0,39-5 0,-567 74-1066,155-22 423,257-28 249,-183 54 1,339-79 399,-202 52-127,155-42 614,-1-3 0,-60 2 1,-152-12 387,78-1-631,91-1-250,-135-25 0,108 12 0,-66-9 0,22 1 0,-216-5 0,-140 35 0,486-6 0,1-2 0,-55-11 0,63 8 0,1 2 0,-1 2 0,0 0 0,0 1 0,0 1 0,-44 5 0,-2 12 0,-131 49 0,23-5 0,145-51 0,0-2 0,0 0 0,-45 1 0,76-8 0,0 0 0,1 0 0,-1 0 0,0 0 0,1-1 0,-1 1 0,1-1 0,-5-1 0,7 2 0,0 0 0,0 0 0,0 0 0,-1 0 0,1 0 0,0 0 0,0 0 0,0-1 0,0 1 0,0 0 0,0 0 0,-1 0 0,1 0 0,0 0 0,0-1 0,0 1 0,0 0 0,0 0 0,0 0 0,0 0 0,0-1 0,0 1 0,0 0 0,0 0 0,0 0 0,0 0 0,0-1 0,0 1 0,0 0 0,0 0 0,0 0 0,0 0 0,0-1 0,0 1 0,0 0 0,0 0 0,0 0 0,0 0 0,0-1 0,1 1 0,-1 0 0,0 0 0,0 0 0,16-11 0,27-7 0,1 2 0,75-18 0,-102 30 0,212-49-535,97-9-1607,83-12 1061,-77 14-879,742-130 91,9 38-1078,-496 109 3287,-513 43 453,-74 0-775,0 0-1,0 0 1,0 0-1,0 0 0,0 0 1,1 0-1,-1 0 1,0 0-1,0 0 0,0 0 1,0 0-1,0 0 1,0 0-1,1-1 0,-1 1 1,0 0-1,0 0 1,0 0-1,0 0 0,0 1 1,1-1-1,-1 0 1,0 0-1,0 0 0,0 0 1,0 0-1,0 0 1,1 0-1,-1 0 0,0 0 1,0 0-1,0 0 1,0 0-1,0 0 0,0 0 1,0 1-1,1-1 1,-1 0-1,0 0 0,0 0 1,0 0-1,0 0 1,0 0-1,0 1 0,0-1 1,0 0-1,0 0 1,0 0-1,0 0 0,0 0 1,0 1-1,0-1 1,0 0-1,0 0 0,0 0 1,0 0-1,0 0 1,0 1-1,0-1 0,0 0 1,0 0-1,0 0 1,-19 9 1101,-91 25-446,-88 15-642,-82 7 99,-70 2 392,-1284 165-2713,1290-182 728,-579 82 1442,855-113 300,-71 13 2435,124-18-1696,22-2-209,36 0 646,272-4-869,-41-11-890,76-20-911,787-105-1933,46-5 500,-952 118 2033,48-13 2363,-272 36-1630,0 0-19,0 0 1,0 0-1,-1-1 0,1 0 1,7-3-1,-14 5-72,1-1 0,-1 1 1,0 0-1,1 0 0,-1-1 0,1 1 1,-1 0-1,0-1 0,1 1 1,-1 0-1,0-1 0,1 1 0,-1 0 1,0-1-1,1 1 0,-1-1 0,0 1 1,0-1-1,0 1 0,1 0 0,-1-1 1,0 1-1,0-1 0,0 1 0,0-1 1,0 1-1,0-1 0,0 1 0,0-2 1,-1 1 89,0-1 0,0 0 0,0 1 0,0-1 0,0 1 0,0 0 0,-1-1 0,1 1 0,0 0 1,-1 0-1,1 0 0,-1 0 0,-2-1 0,-15-9 79,-1 2 1,-1 0-1,-39-10 1,-184-36-138,-107 1-238,-834-75-752,-9 47 649,1038 75 219,124 10 63,32-3 0,0 0 0,0 0 0,1 0 0,-1 0 0,0 0 0,0 0 0,0 0 0,0 0 0,0 0 0,0 0 0,0 0 0,1 1 0,-1-1 0,0 0 0,0 0 0,0 0 0,0 0 0,0 0 0,0 0 0,0 1 0,0-1 0,0 0 0,0 0 0,0 0 0,0 0 0,0 0 0,0 0 0,0 1 0,0-1 0,0 0 0,0 0 0,0 0 0,0 0 0,0 0 0,0 1 0,0-1 0,0 0 0,0 0 0,0 0 0,0 0 0,0 0 0,0 1 0,0-1 0,0 0 0,0 0 0,0 0 0,-1 0 0,1 0 0,0 0 0,0 0 0,0 0 0,0 1 0,0-1 0,0 0 0,0 0 0,-1 0 0,23 5 0,0 0 0,38 3 0,181 11 0,116-3-542,77-3-1627,860 3 1165,4-52 688,-773 1 316,-51-3 0,-72-1-87,-79 0-262,-84 2 262,-216 33 87,-1 0 0,0-2 0,0-1 0,24-11 0,-45 18 0,0 0 0,0 0 0,-1 0 0,1-1 0,0 1 0,-1 0 0,1-1 0,-1 1 0,1-1 0,0 1 0,-1-1 0,1 1 0,-1-1 0,1 1 0,-1-1 0,1 1 0,-1-1 0,0 0 0,1 1 0,-1-1 0,0 0 0,1 1 0,-1-1 0,0 0 0,0 1 0,0-1 0,1 0 0,-1 0 0,0 1 0,0-1 0,0 0 0,0 0 0,-2-1 0,1 0 0,-1 1 0,0-1 0,1 1 0,-1 0 0,0 0 0,0 0 0,0-1 0,1 2 0,-1-1 0,0 0 0,0 0 0,-1 1 0,-2-2 0,-35-6 0,1 2 0,-1 1 0,-52 1 0,-313 11-150,-146 21-452,-82 14 339,-1401 156-1700,228 101 1803,1426-204-469,6 16 0,-602 266 0,459-116 290,-277 227 375,602-349 368,-322 304-1,314-232 83,138-141 618,-96 141 0,146-193-489,1 1 1,0 1 0,2-1 0,0 1-1,-6 22 1,13-34-233,0-1 0,1 1 1,0 0-1,0 0 0,1 0 0,0 0 0,1 0 0,-1 0 0,1 0 0,1 0 0,0-1 1,0 1-1,0 0 0,1-1 0,0 0 0,8 13 0,-5-9-261,1-1 1,0-1-1,1 1 0,0-1 0,0 0 1,13 10-1,3-1-144,47 27 1,-16-16-115,110 41 0,168 28-952,101-17 270,80-31-1578,54-46 457,617-125-1617,-21-117 3362,-743 129-4,-113 15-592,-101 17 826,-97 25 698,-98 45-574,0 0 0,-1-1-1,0 0 1,0-1 0,17-18 0,-26 25-21,1-1 0,-1 0 0,0 0 0,0 0 0,0 0-1,0 0 1,0 0 0,-1 0 0,0-1 0,1 1 0,-1 0 0,0-1 0,-1 1-1,1-1 1,-1 0 0,1 1 0,-1-1 0,0 1 0,0-1 0,-1 0-1,1 1 1,-1-1 0,0 1 0,0-1 0,-2-4 0,-3-4 502,-1 0 0,0 0 0,-1 1 0,0 0 0,-14-14 0,12 14 164,0 0 0,2 0 0,-10-17-1,16 26-784,1-1 0,0 0-1,0 0 1,0 0-1,0 0 1,0 0 0,1 0-1,0 0 1,-1 0 0,1 0-1,0 0 1,1-1-1,-1 1 1,0 0 0,1 0-1,0 0 1,-1 0 0,1 0-1,0 0 1,1 1-1,-1-1 1,0 0 0,1 0-1,0 1 1,0-1-1,-1 1 1,2 0 0,-1-1-1,4-3 1,6-4-44,1 1 1,0 0-1,0 0 1,22-10-1,-34 19 24,51-25-62,1 2-1,77-21 0,119-20-328,-154 42 244,120-26 111,2 8 0,2 11-1,221-2 1,83 34 36,-287 1 0,-193-5 109,0-2 0,-1-1 0,69-17 0,-36 1 108,79-34 1,-10 4-218,15-5 0,-72 18 0,108-39 0,-163 66 0,2 1 0,-1 1 0,1 2 0,37-2 0,-30 10 0,-41-2 0,1 0 0,-1 0 0,1 0 0,0 0 0,-1 0 0,1 0 0,-1 0 0,1 0 0,-1 0 0,1 1 0,-1-1 0,1 0 0,-1 0 0,0 1 0,1-1 0,-1 0 0,1 0 0,-1 1 0,1-1 0,-1 1 0,0-1 0,1 0 0,-1 1 0,0-1 0,0 1 0,1-1 0,-1 1 0,0-1 0,0 1 0,1-1 0,-1 1 0,0-1 0,0 1 0,0-1 0,0 1 0,0-1 0,0 1 0,0-1 0,0 1 0,0-1 0,0 1 0,0-1 0,0 1 0,0-1 0,-1 1 0,1-1 0,0 1 0,0-1 0,0 1 0,-1-1 0,1 1 0,-1 0 0,-2 3 0,0-1 0,0 1 0,0-1 0,-1 0 0,-4 4 0,-19 12 0,-2 0 0,0-2 0,-1-1 0,-33 12 0,-133 40 0,120-49 0,0-3 0,-93 7 0,-158-12 0,-39 8 0,20 1 0,324-20 0,-121 4 0,119-2 0,0 1 0,0 2 0,-44 14 0,-24 14 0,-87 30 0,-26 0 0,-222 37 0,-45-16 0,335-56 0,-138 47 0,31-7 0,27-19 0,-226 19 0,175-33 0,-224 18 0,0-50 0,464-5 0,28 2 0,0 0 0,0 0 0,0 0 0,1 0 0,-1 0 0,0 0 0,0 0 0,0 0 0,0 0 0,0 0 0,0 0 0,0-1 0,0 1 0,0 0 0,0 0 0,1 0 0,-1 0 0,0 0 0,0 0 0,0 0 0,0 0 0,0 0 0,0-1 0,0 1 0,0 0 0,0 0 0,0 0 0,0 0 0,0 0 0,0 0 0,0 0 0,0-1 0,0 1 0,0 0 0,0 0 0,0 0 0,0 0 0,0 0 0,0 0 0,0 0 0,0 0 0,0 0 0,-1-1 0,1 1 0,0 0 0,0 0 0,0 0 0,0 0 0,0 0 0,0 0 0,0 0 0,0 0 0,0 0 0,0 0 0,-1 0 0,1 0 0,0 0 0,0-1 0,0 1 0,0 0 0,0 0 0,0 0 0,42-11 0,57-3 0,129-1 0,108 15 0,-134 3 0,-28-2 0,229-3 0,-14-34 0,-236 13 0,-81 10 0,117-5 0,-118 20 0,-39-1 0,-1-1 0,40-4 0,-56 0 0,0 0 0,0-1 0,0 0 0,23-12 0,0-1 0,9-2 0,8-4 0,2 2 0,109-28 0,-152 48 0,-10 2 0,0-1 0,0 1 0,0-1 0,0 0 0,0 0 0,0 0 0,0-1 0,0 0 0,0 1 0,0-1 0,4-4 0,-8 6 0,1 0 0,-1-1 0,0 1 0,0-1 0,1 1 0,-1-1 0,0 1 0,0-1 0,1 0 0,-1 1 0,0-1 0,0 1 0,0-1 0,0 1 0,0-1 0,0 0 0,0 1 0,0-1 0,0 1 0,0-1 0,0 1 0,0-1 0,-1 0 0,1 1 0,0-1 0,0 1 0,-1-1 0,1 1 0,0-1 0,-1 1 0,1-1 0,0 1 0,-1 0 0,0-1 0,-3-4 0,-1 0 0,0 0 0,0 1 0,-1 0 0,1 0 0,-1 0 0,0 1 0,0 0 0,-10-4 0,-65-18 0,61 19 0,-29-7 0,-35-10 0,-110-45 0,163 54 0,-122-47 0,128 52 0,-1 2 0,0 1 0,0 2 0,-33-3 0,-126 10 0,118 0 0,-75-5 0,116-2 0,-43-11 0,43 9 0,-46-7 0,-286 7 0,256 7 0,68-2 0,30-1 0,11-4 0,15-3 0,1 1 0,0 1 0,26-4 0,-12 2 0,308-68-673,138-36-440,-45-14 921,274-68-208,-162 110 400,-408 68 0,-82 6 288,-43 4 489,-16 7-769,-1 0 1,0 0 0,0 0-1,0 0 1,0 0-1,0 0 1,0 0-1,0 0 1,0 0 0,1 0-1,-1-1 1,0 1-1,0 0 1,0 0-1,0 0 1,0 0-1,0 0 1,0 0 0,0 0-1,0-1 1,0 1-1,0 0 1,0 0-1,0 0 1,0 0 0,0 0-1,0-1 1,0 1-1,0 0 1,0 0-1,0 0 1,0 0 0,0 0-1,0 0 1,0-1-1,0 1 1,0 0-1,0 0 1,0 0 0,0 0-1,0 0 1,-1 0-1,1 0 1,0 0-1,0-1 1,0 1 0,0 0-1,0 0 1,0 0-1,0 0 1,0 0-1,-1 0 1,1 0 0,-4-2 42,-1 1 1,1-1 0,-1 1-1,1 0 1,-9 0 0,-47-2 128,0 2 0,-75 9 0,-71 10-507,-1816 110-4467,1687-112 4794,58 0 0,-189 27-343,406-31 343,44-6 133,16-6-125,0 0-1,0 0 0,0 0 1,0 1-1,0-1 0,0 0 1,0 0-1,0 0 0,0 0 1,0 0-1,0 1 1,0-1-1,0 0 0,0 0 1,0 0-1,1 0 0,-1 0 1,0 1-1,0-1 0,0 0 1,0 0-1,0 0 1,0 0-1,0 0 0,0 0 1,0 0-1,0 0 0,1 1 1,-1-1-1,0 0 0,0 0 1,0 0-1,0 0 0,0 0 1,1 0-1,-1 0 1,0 0-1,0 0 0,0 0 1,0 0-1,0 0 0,0 0 1,1 0-1,-1 0 0,0 0 1,0 0-1,0 0 0,0 0 1,0 0-1,1 0 1,44 4 812,97-4-554,99-15-221,81-22 138,240-64-1559,0-22-735,-19 5-92,1252-197-1418,-1141 209 3773,-289 42-377,-79 9 382,-79 12 695,-88 14-214,-118 29-577,0 0-1,1-1 1,-1 1 0,0-1-1,1 1 1,-1-1 0,0 1-1,0-1 1,0 0 0,0 1-1,0-1 1,0 0 0,2-2-1,-3 3-27,-1-1 0,1 1-1,-1-1 1,1 1 0,0-1-1,-1 1 1,1-1 0,-1 1-1,1-1 1,-1 1 0,0 0-1,1-1 1,-1 1-1,1 0 1,-1 0 0,0-1-1,1 1 1,-1 0 0,0 0-1,1 0 1,-1 0 0,0 0-1,1 0 1,-1 0 0,-1 0-1,-145-9 393,-148 7-275,-112 3 450,-753 30-1206,6 76-1198,808-50 1320,69-6-255,-99 30 2156,347-73-983,-40 16-1,67-24-296,0 1 0,0 0 0,0 0 0,0 0 1,0 0-1,0 1 0,0-1 0,1 0 0,-1 1 0,0-1 0,-2 4 0,4-4-110,0-1-1,0 0 1,-1 1-1,1-1 1,0 1-1,0-1 1,0 1-1,0-1 1,0 1-1,0-1 1,0 1-1,0-1 0,0 0 1,1 1-1,-1-1 1,0 1-1,0-1 1,0 1-1,0-1 1,1 0-1,-1 1 1,0-1-1,0 1 1,1-1-1,-1 0 1,0 1-1,0-1 0,1 0 1,-1 1-1,1-1 1,-1 0-1,0 0 1,1 1-1,7 2 53,-1 1 0,0-1 0,1-1 0,0 0 0,11 3 0,126 14-21,560 11 726,8-46-179,600-48-844,-1089 49-242,-62 0 361,-151 14 120,0 0 0,0-1 0,-1 0 0,13-4 0,-24 4 0,-8 0 0,-39 0 0,-130 11 0,-100 9-169,-822 61-776,-155 84 118,964-115-248,-874 159-585,944-157 1697,65-10 977,139-36-780,0 1-1,-30 14 0,47-19-211,0 0-1,0 0 0,-1 0 0,1 0 1,0 0-1,-1 0 0,1 0 0,0 0 1,0 1-1,-1-1 0,1 0 1,0 0-1,0 0 0,-1 0 0,1 1 1,0-1-1,0 0 0,0 0 0,-1 1 1,1-1-1,0 0 0,0 0 0,0 1 1,0-1-1,0 0 0,0 0 0,-1 1 1,1-1-1,0 0 0,0 1 1,0-1-1,0 0 0,0 0 0,0 1 1,0-1-1,0 0 0,0 1 0,0-1 1,0 0-1,1 0 0,-1 1 0,1 0 61,1 0-1,0 0 0,-1 0 0,1-1 0,0 1 1,-1-1-1,1 1 0,0-1 0,0 0 0,3 0 0,125 3 366,101-12-245,83-17 608,900-152-2072,-979 132 1262,826-152 0,-654 132 0,-48 9 0,-66 7-109,-65 11-327,-138 25 312,72-15 139,-162 29-14,0 0 1,1 1-1,-1-1 0,0 0 1,1 0-1,-1 0 1,0 0-1,0 0 0,1-1 1,-1 1-1,0 0 0,1 0 1,-1 0-1,0 0 1,0 0-1,1 0 0,-1 0 1,0-1-1,1 1 0,-1 0 1,0 0-1,0 0 1,0 0-1,1-1 0,-1 1 1,0 0-1,0 0 0,0-1 1,1 1-1,-1 0 1,0 0-1,0-1 0,0 0 1,-18-2 325,-104 1 1169,-111 2-1123,-88 2-315,-569 1-647,-838 10-1198,262 54-358,962 0 3380,439-50-306,65-17-892,0 0-1,-1 0 1,1 0 0,0 0 0,-1 0 0,1 0-1,0 0 1,-1 0 0,1 0 0,0 1-1,0-1 1,-1 0 0,1 0 0,0 0 0,0 1-1,-1-1 1,1 0 0,0 0 0,0 1 0,-1-1-1,1 0 1,0 0 0,0 1 0,0-1 0,0 0-1,-1 1 1,1-1 0,0 0 0,0 1 0,15 4 1136,96 2-257,121-3-823,125-3-326,97-1-698,1341-24-3264,-1487 18 4184,146-4-2030,-62-10 1333,-83-3-85,-86 2 938,-168 16 309,114-18 1359,-158 19-711,-21 1 58,-180-2-192,105 6-999,-195-2 360,-79-5 987,-68-2-1267,-2735-17-3165,3143 26 3567,18 0-214,4-1-5,43 6 493,-11-3-600,197 22-125,157 11-65,128 7-196,83-1-267,781 44-2778,-4-39 847,-700-43 983,-67-7 1083,-66-4 295,-65-6 207,-70-10 424,-79-9-106,-71-12 747,-188 29-392,-1-5 0,-1-2 0,87-40-1,-27-4 1791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0:46:45.114"/>
    </inkml:context>
    <inkml:brush xml:id="br0">
      <inkml:brushProperty name="width" value="0.1" units="cm"/>
      <inkml:brushProperty name="height" value="0.1" units="cm"/>
      <inkml:brushProperty name="color" value="#FFFFFF"/>
    </inkml:brush>
  </inkml:definitions>
  <inkml:trace contextRef="#ctx0" brushRef="#br0">300 28 24575,'0'1'0,"1"0"0,-1 0 0,0 0 0,1-1 0,-1 1 0,0 0 0,1 0 0,-1 0 0,1 0 0,-1 0 0,1-1 0,0 1 0,-1 0 0,1 0 0,0-1 0,0 1 0,-1-1 0,1 1 0,0 0 0,0-1 0,0 0 0,0 1 0,1 0 0,27 8 0,-28-9 0,279 50 0,-34-8 0,-244-42 0,0 1 0,0-1 0,0 1 0,0-1 0,0 1 0,0 0 0,-1-1 0,1 1 0,0 0 0,2 2 0,-4-3 0,0 1 0,0-1 0,0 0 0,1 0 0,-1 1 0,0-1 0,0 0 0,0 0 0,0 1 0,0-1 0,0 0 0,0 0 0,0 1 0,0-1 0,0 0 0,0 1 0,0-1 0,0 0 0,0 0 0,0 1 0,0-1 0,0 0 0,0 0 0,0 1 0,-1-1 0,1 0 0,0 0 0,0 0 0,0 1 0,0-1 0,0 0 0,-1 0 0,1 1 0,0-1 0,0 0 0,0 0 0,-1 0 0,1 0 0,0 0 0,-1 1 0,-4 1 0,0 1 0,0-1 0,0 0 0,0 0 0,-10 2 0,-35 5 0,-86 5 0,-54-9 0,143-5 0,-29 2 0,-164-7 0,231 4 0,0-1 0,0 0 0,0 0 0,0-1 0,0 0 0,-13-7 0,20 9 0,-1 0 0,1 0 0,0-1 0,0 1 0,0-1 0,0 1 0,0-1 0,0 1 0,0-1 0,0 0 0,1 0 0,-1 0 0,1 0 0,-1 0 0,1-1 0,0 1 0,0 0 0,0-1 0,0 1 0,0-1 0,1 1 0,-1 0 0,1-1 0,-1 0 0,1 1 0,0-1 0,0-4 0,1 5 0,0-1 0,0 1 0,0 0 0,0-1 0,1 1 0,-1 0 0,1 0 0,-1 0 0,1 0 0,0 0 0,-1 1 0,1-1 0,0 0 0,0 1 0,1-1 0,-1 1 0,0 0 0,0 0 0,1 0 0,-1 0 0,0 0 0,1 0 0,-1 1 0,3-1 0,11-3 0,-1 2 0,27-2 0,-33 3 0,24 0 0,-1 1 0,1 1 0,0 2 0,50 11 0,-7-1 0,144 7 0,80-20 0,-131-2 0,417 2 0,-521-3 0,95-17 0,26-2 0,26 2 0,1-2 0,-122 15 0,-61 3-682,28-8-1,-20 3-6143</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0:46:57.897"/>
    </inkml:context>
    <inkml:brush xml:id="br0">
      <inkml:brushProperty name="width" value="0.1" units="cm"/>
      <inkml:brushProperty name="height" value="0.1" units="cm"/>
      <inkml:brushProperty name="color" value="#FFFFFF"/>
    </inkml:brush>
  </inkml:definitions>
  <inkml:trace contextRef="#ctx0" brushRef="#br0">1 0 24575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0:48:38.003"/>
    </inkml:context>
    <inkml:brush xml:id="br0">
      <inkml:brushProperty name="width" value="0.1" units="cm"/>
      <inkml:brushProperty name="height" value="0.1" units="cm"/>
      <inkml:brushProperty name="color" value="#FFFFFF"/>
    </inkml:brush>
  </inkml:definitions>
  <inkml:trace contextRef="#ctx0" brushRef="#br0">1 1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0:49:16.890"/>
    </inkml:context>
    <inkml:brush xml:id="br0">
      <inkml:brushProperty name="width" value="0.1" units="cm"/>
      <inkml:brushProperty name="height" value="0.1" units="cm"/>
      <inkml:brushProperty name="color" value="#FFFFFF"/>
    </inkml:brush>
  </inkml:definitions>
  <inkml:trace contextRef="#ctx0" brushRef="#br0">637 2868 24575,'902'0'0,"-868"-2"0,1-2 0,-1-2 0,60-17 0,2 0 0,143-8 0,-63 11 0,-169 19 0,44-7 0,96-26 0,-116 26 0,2 2 0,-1 0 0,1 2 0,64 1 0,0-1 0,-73 1 0,0-1 0,1-1 0,-2-1 0,1-1 0,-1-1 0,0-2 0,32-17 0,-28 15 0,1 1 0,1 1 0,0 2 0,57-10 0,-4 0 0,-47 10 0,62-8 0,171 12 0,-178 5 0,-76 0 0,1 0 0,-1 1 0,0 1 0,0 0 0,21 7 0,65 34 0,-84-37 0,-10-5 0,-1 1 0,0 0 0,0 0 0,0 0 0,0 1 0,5 4 0,-9-7 0,-1-1 0,1 1 0,-1-1 0,1 1 0,-1 0 0,0-1 0,1 1 0,-1 0 0,0-1 0,1 1 0,-1 0 0,0-1 0,0 1 0,0 0 0,1 0 0,-1-1 0,0 1 0,0 0 0,0 0 0,0-1 0,-1 2 0,1 0 0,-1-1 0,1 0 0,-1 0 0,0 0 0,0 0 0,0 0 0,0 0 0,0 0 0,0 0 0,0 0 0,0-1 0,0 1 0,0 0 0,0-1 0,0 1 0,0 0 0,-2 0 0,-113 39 0,40-16 0,50-16 0,-1-1 0,-46 5 0,39-7 0,4 1 0,29-6 0,-1 0 0,1 1 0,-1-1 0,1 1 0,-1 0 0,1-1 0,-1 1 0,1 0 0,0 0 0,-1 0 0,1 0 0,0 0 0,-3 2 0,4-2 0,0-1 0,0 1 0,1-1 0,-1 0 0,0 1 0,0-1 0,0 1 0,0-1 0,0 1 0,0-1 0,1 1 0,-1-1 0,0 0 0,0 1 0,1-1 0,-1 1 0,0-1 0,1 0 0,-1 1 0,0-1 0,1 0 0,-1 0 0,1 1 0,-1-1 0,0 0 0,1 0 0,-1 1 0,1-1 0,-1 0 0,1 0 0,-1 0 0,0 0 0,1 0 0,-1 0 0,1 0 0,0 0 0,22 6 0,55 2 0,1-4 0,88-5 0,-70-1 0,-70 1 0,-13 0 0,1 1 0,0 1 0,0 0 0,28 6 0,-42-7 0,0 0 0,0 0 0,0 0 0,0 1 0,0-1 0,0 0 0,-1 1 0,1-1 0,0 1 0,0-1 0,0 1 0,-1-1 0,1 1 0,0 0 0,-1-1 0,1 1 0,0 0 0,-1-1 0,1 1 0,-1 0 0,1 0 0,0 1 0,-1-1 0,0 0 0,0 1 0,-1-1 0,1 0 0,0 0 0,0 0 0,-1 0 0,1 0 0,-1 0 0,1 0 0,-1 0 0,1 0 0,-1 0 0,0 0 0,1 0 0,-1 0 0,0-1 0,0 1 0,-1 1 0,-17 13 0,0-1 0,-2-1 0,1-1 0,-2 0 0,-26 9 0,5-4 0,0-3 0,-75 15 0,-2 0 0,50-12 0,-124 13 0,162-26 0,172-4 0,499-1 0,-626 1 0,1-1 0,-1 1 0,0-2 0,0 0 0,0-1 0,15-4 0,-25 6 0,-1 0 0,1 0 0,0-1 0,-1 1 0,1 0 0,-1-1 0,1 0 0,-1 1 0,0-1 0,0 0 0,0 0 0,0 0 0,0-1 0,0 1 0,0 0 0,-1-1 0,1 1 0,-1-1 0,0 0 0,0 1 0,0-1 0,0 0 0,0 0 0,-1 1 0,1-1 0,-1 0 0,1 0 0,-1 0 0,0 0 0,0 0 0,-1 0 0,1 0 0,-1 1 0,0-5 0,-2-4 0,0 1 0,0 0 0,0 0 0,-1 0 0,-1 0 0,0 1 0,0 0 0,-1 0 0,-12-15 0,12 18 0,0 0 0,0 1 0,0 0 0,0 0 0,-1 0 0,0 1 0,0 0 0,0 1 0,-1-1 0,1 1 0,-1 1 0,0-1 0,-12-1 0,-19-1 0,0 3 0,-1 1 0,-43 5 0,3-1 0,-140 20 0,-9 1 0,-80-25 0,292 2 0,1 0 0,-1 1 0,1 0 0,-23 7 0,-62 26 0,90-30 0,-60 22 0,70-27 0,1 0 0,0 0 0,0 0 0,0 0 0,-1 0 0,1 0 0,0 0 0,0 0 0,-1 0 0,1 0 0,0 0 0,0 1 0,0-1 0,-1 0 0,1 0 0,0 0 0,0 0 0,0 1 0,0-1 0,0 0 0,-1 0 0,1 0 0,0 1 0,0-1 0,0 0 0,0 0 0,0 0 0,0 1 0,0-1 0,0 0 0,0 0 0,0 1 0,0-1 0,0 0 0,0 0 0,0 1 0,0-1 0,0 0 0,10 6 0,23 1 0,-27-6 0,81 13 0,110 2 0,88-13 0,-254-2 0,-32-1 0,1 0 0,0 0 0,0 0 0,0 0 0,0 0 0,0 0 0,0 1 0,-1-1 0,1 0 0,0 0 0,0 0 0,0 0 0,0 0 0,0 0 0,0 0 0,0 1 0,0-1 0,0 0 0,0 0 0,0 0 0,0 0 0,0 0 0,0 1 0,-1-1 0,1 0 0,0 0 0,0 0 0,0 0 0,1 0 0,-1 1 0,0-1 0,0 0 0,0 0 0,0 0 0,0 0 0,0 0 0,0 1 0,0-1 0,0 0 0,0 0 0,0 0 0,0 0 0,0 0 0,0 0 0,1 1 0,-1-1 0,0 0 0,0 0 0,0 0 0,0 0 0,0 0 0,0 0 0,1 0 0,-1 0 0,0 0 0,0 0 0,0 0 0,-19 8 0,-1 0 0,0-2 0,-28 6 0,-3 0 0,-235 60 0,118-33 0,145-32 0,22-5 0,6-1 0,41-4 0,601-76 0,-632 77 0,-15 2 0,0 0 0,0 0 0,0 0 0,0-1 0,-1 1 0,1 0 0,0 0 0,0 0 0,0 0 0,0 0 0,0 0 0,0 0 0,0 0 0,0 0 0,0 0 0,0 0 0,0 0 0,0 0 0,0 0 0,0 0 0,0 0 0,0 0 0,0 0 0,0 0 0,0 0 0,0 0 0,1 0 0,-1 0 0,0-1 0,0 1 0,0 0 0,0 0 0,0 0 0,0 0 0,0 0 0,0 0 0,0 0 0,0 0 0,0 0 0,0 0 0,0 0 0,0 0 0,-24-1 0,-877 37 0,871-31 0,28-4 0,7 1 0,43 1 0,291-3 0,-209-1 0,-109 2 0,0-2 0,0 0 0,0-1 0,0-1 0,31-8 0,-41 5 0,-12 1 0,-18-1 0,-20 1 0,0 2 0,0 2 0,0 2 0,1 1 0,-1 2 0,-58 13 0,81-11 0,35-7 0,426-75 0,-306 49 0,-86 18 0,-1 3 0,1 2 0,56 3 0,-147 1 0,17 1 0,-1-1 0,1-1 0,-1-1 0,1 0 0,-24-7 0,-11-10 0,-51-15 0,91 31 0,-20-5 0,34 8 0,0 0 0,1-1 0,-1 0 0,1 1 0,-1-1 0,1 0 0,-1 1 0,1-1 0,-1 0 0,1 0 0,0 0 0,0 0 0,-1-1 0,1 1 0,0 0 0,-1-2 0,2 2 0,0 0 0,-1 0 0,1 0 0,0 0 0,0 0 0,1 0 0,-1 0 0,0 0 0,0 0 0,0 0 0,1 0 0,-1 1 0,0-1 0,1 0 0,-1 0 0,0 0 0,1 0 0,0 1 0,-1-1 0,1 0 0,-1 0 0,1 1 0,0-1 0,-1 0 0,1 1 0,0-1 0,0 1 0,1-1 0,26-16 0,4 4 0,0 0 0,1 3 0,52-11 0,104-6 0,-171 24 0,24-2 0,79-20 0,-121 25 0,1 0 0,0 0 0,0 0 0,-1 0 0,1 0 0,0 0 0,-1-1 0,1 1 0,0 0 0,-1-1 0,1 1 0,0 0 0,-1-1 0,1 1 0,0 0 0,-1-1 0,1 1 0,-1-1 0,1 0 0,-1 1 0,1-1 0,-1 1 0,1-1 0,-1 0 0,0 1 0,1-1 0,-1 0 0,0 0 0,0 0 0,0 0 0,-1 0 0,0 0 0,1 0 0,-1 1 0,1-1 0,-1 0 0,0 0 0,0 1 0,1-1 0,-1 0 0,0 1 0,0-1 0,0 1 0,0-1 0,-2 0 0,-6-3 0,-1 0 0,-19-5 0,-21 1 0,-1 2 0,0 2 0,-71 4 0,62 1 0,-120 0 0,634 2 0,-236-5 0,-203 2 0,0 0 0,-1 1 0,28 6 0,-26 0 0,-16-7 0,0 0 0,0 0 0,1 1 0,-1-1 0,0 0 0,0 0 0,0 0 0,0 1 0,1-1 0,-1 0 0,0 0 0,0 1 0,0-1 0,0 0 0,0 0 0,0 1 0,0-1 0,0 0 0,0 1 0,0-1 0,0 0 0,0 0 0,0 1 0,0-1 0,0 0 0,0 0 0,0 1 0,0-1 0,0 0 0,-1 1 0,-1 1 0,0 1 0,0-1 0,0 0 0,-1 0 0,1 0 0,-1-1 0,1 1 0,-5 2 0,-59 29 0,-110 41 0,11-6 0,-38 17 0,80-35 0,76-34 0,-1-1 0,0-4 0,-65 9 0,77-14 0,-53 6 0,-104 2 0,192-14 0,7 0 0,17-1 0,-13 1 0,-1-1 0,0 0 0,0-1 0,10-3 0,-19 5 0,1 0 0,0 0 0,-1 0 0,1 0 0,-1 0 0,1-1 0,0 1 0,-1 0 0,1 0 0,-1-1 0,1 1 0,-1 0 0,1-1 0,-1 1 0,0 0 0,1-1 0,-1 1 0,1-1 0,-1 1 0,0-1 0,1 1 0,-1-1 0,0 1 0,1-1 0,-1 1 0,0-1 0,0 0 0,0 1 0,0-1 0,1 1 0,-1-1 0,0 1 0,0-1 0,0 0 0,0 1 0,0-1 0,0 1 0,-1-1 0,1 0 0,0 1 0,0-1 0,0 1 0,0-1 0,-1 1 0,1-1 0,0 1 0,-1-1 0,1 1 0,0-1 0,-1 1 0,1-1 0,-1 1 0,0-1 0,-1-2 0,-1 1 0,0-1 0,-1 1 0,1 0 0,0 0 0,-1 0 0,-5-2 0,-13-3 0,-1 1 0,-25-3 0,24 5 0,-42-13 0,62 16 0,0-1 0,1 1 0,-1-1 0,1 0 0,0 0 0,-1 0 0,1 0 0,0 0 0,-5-6 0,8 7 0,-1 0 0,0 0 0,1 1 0,-1-1 0,1 0 0,0 0 0,-1 0 0,1 0 0,0 0 0,0 0 0,-1 0 0,1 0 0,0 0 0,0 0 0,0 0 0,0 0 0,0 0 0,1 0 0,-1 0 0,0 0 0,0 0 0,1 0 0,-1 0 0,0 0 0,1 0 0,-1 0 0,1 0 0,-1 0 0,1 0 0,0 0 0,-1 1 0,1-1 0,0 0 0,-1 0 0,1 1 0,0-1 0,0 1 0,0-1 0,1 0 0,20-13 0,0 1 0,2 0 0,-1 2 0,51-16 0,-70 26 0,70-21 0,-48 15 0,46-18 0,-59 16 0,-13 9 0,0-1 0,0 1 0,0 0 0,0 0 0,0-1 0,0 1 0,0 0 0,0 0 0,0-1 0,0 1 0,0 0 0,0 0 0,0 0 0,0-1 0,0 1 0,0 0 0,-1 0 0,1 0 0,0-1 0,0 1 0,0 0 0,0 0 0,0 0 0,-1-1 0,1 1 0,0 0 0,0 0 0,0 0 0,-1 0 0,1 0 0,0 0 0,0-1 0,-1 1 0,-25-6 0,-79 3 0,67 3 0,127 2 0,1-4 0,95-14 0,-144 11 0,-19 2 0,0 0 0,1-1 0,34-12 0,-56 15 0,1 1 0,-1-1 0,1 1 0,-1-1 0,1 1 0,-1-1 0,1 0 0,-1 0 0,0 0 0,1 0 0,-1 0 0,0 0 0,0 0 0,0 0 0,0-1 0,0 1 0,1-2 0,-2 3 0,0-1 0,0 1 0,0 0 0,0-1 0,0 1 0,0 0 0,0 0 0,0-1 0,-1 1 0,1 0 0,0 0 0,0-1 0,0 1 0,0 0 0,-1 0 0,1 0 0,0-1 0,0 1 0,-1 0 0,1 0 0,0 0 0,0 0 0,-1-1 0,1 1 0,0 0 0,0 0 0,-1 0 0,1 0 0,0 0 0,-1 0 0,-20-2 0,-45 8 0,-68 16 0,4 0 0,126-22 0,-147 20 0,-212 54 0,335-66 0,41-11 0,47-15 0,191-68 0,-157 52 0,-62 20 0,0-1 0,45-29 0,-30 16 0,232-152 0,-245 151 0,-28 20 0,-9 7 0,-18 6 0,17-3 0,-272 84 0,209-59 0,-66 36 0,-29 12 0,134-63 0,1-2 0,-1-1 0,-1-2 0,-32 4 0,-64 12 0,102-19 0,0-1 0,0-1 0,0-1 0,0-1 0,1-1 0,-38-8 0,-20-1 0,-260 4 0,232 8 0,66 1 0,0 3 0,-61 13 0,14-1 0,-151 29 0,268-43 0,29-2 0,84-23 0,-87 12 0,61-4 0,360 11 0,-242 5 0,-114-3 0,141 4 0,-255-3 0,0 0 0,1 1 0,-1 0 0,0 0 0,0 1 0,0-1 0,6 4 0,-10-4 0,0-1 0,0 1 0,0-1 0,0 1 0,0 0 0,-1-1 0,1 1 0,0 0 0,-1 0 0,1-1 0,0 1 0,-1 0 0,1 0 0,-1 0 0,1 0 0,-1 0 0,0 0 0,1 1 0,-1 0 0,0-1 0,0 1 0,0-1 0,0 1 0,-1 0 0,1-1 0,0 1 0,-1-1 0,1 1 0,-1-1 0,0 1 0,1-1 0,-1 1 0,0-1 0,-2 2 0,-4 7 0,0-2 0,-1 1 0,0-1 0,-18 14 0,-45 28 0,40-30 0,1 2 0,-2-2 0,-1-1 0,0-1 0,-2-2 0,-43 14 0,-10-7 0,47-14 0,-73 28 0,112-36 0,1-1 0,-1 1 0,1-1 0,-1 1 0,1 0 0,-1 0 0,1 0 0,0 0 0,-1 0 0,1 0 0,0 0 0,-1 2 0,2-3 0,0 0 0,-1 1 0,1-1 0,0 0 0,0 0 0,0 1 0,1-1 0,-1 0 0,0 1 0,0-1 0,0 0 0,0 0 0,0 1 0,0-1 0,0 0 0,0 1 0,0-1 0,1 0 0,-1 0 0,0 0 0,0 1 0,0-1 0,1 0 0,-1 0 0,0 0 0,0 1 0,1-1 0,-1 0 0,0 0 0,0 0 0,1 0 0,-1 0 0,0 1 0,0-1 0,1 0 0,-1 0 0,1 0 0,5 2 0,1-1 0,0 0 0,0 0 0,9 0 0,30-1 0,0-3 0,68-13 0,11 0 0,135 5 0,-194 9 0,-127 3 0,2 0 0,-1 2 0,-61 12 0,21-1 0,0-4 0,-1-4 0,-111-9 0,218 3 0,1-2 0,0 1 0,0-1 0,-1 0 0,1 0 0,7-5 0,11-3 0,66-19 0,18-6 0,151-69 0,-227 85 0,-26 12 0,-9 4 0,-14 4 0,-101 18 0,-1-5 0,-151-3 0,74-12 0,256 2 0,-12 0 0,62-7 0,-98 5 0,1-1 0,-1-1 0,0 0 0,0-1 0,-1 0 0,1-1 0,-1 0 0,0-1 0,17-11 0,-28 17 0,0-1 0,-1 1 0,1-1 0,0 1 0,0-1 0,-1 1 0,1-1 0,-1 1 0,1-1 0,0 0 0,-1 1 0,1-1 0,-1 0 0,1 0 0,-1 0 0,0 1 0,1-1 0,-1 0 0,0 0 0,1-1 0,-2 1 0,1 0 0,-1 1 0,1-1 0,-1 0 0,1 1 0,-1-1 0,1 1 0,-1-1 0,1 0 0,-1 1 0,0-1 0,1 1 0,-1-1 0,0 1 0,0 0 0,1-1 0,-1 1 0,0 0 0,0 0 0,1-1 0,-1 1 0,-1 0 0,-25-5 0,0 1 0,0 1 0,-1 1 0,-42 3 0,31-1 0,-69 1 0,89-5 0,19 4 0,0 0 0,0 0 0,-1 0 0,1 0 0,0-1 0,0 1 0,0 0 0,-1 0 0,1 0 0,0 0 0,0 0 0,0-1 0,-1 1 0,1 0 0,0 0 0,0 0 0,0-1 0,0 1 0,0 0 0,-1 0 0,1-1 0,0 1 0,0 0 0,0 0 0,0 0 0,0-1 0,0 1 0,0 0 0,0-1 0,0 1 0,0 0 0,0 0 0,0-1 0,1-1 0,1 0 0,0 0 0,0 0 0,0 1 0,-1-1 0,2 0 0,-1 1 0,0-1 0,0 1 0,0 0 0,1 0 0,3-2 0,51-21 0,87-25 0,-96 34 0,422-145-1189,-231 77 629,34 1 453,-253 78 96,-20 8 48,-11 4 132,-13 5 130,0-1 0,-1 0-1,-34 9 1,4 0 53,-351 123-238,282-114-114,-6 3 0,112-28 0,0 2 0,1 1 0,0 0 0,-31 20 0,29-12 0,19-15 0,-1-1 0,1 1 0,0-1 0,-1 1 0,1-1 0,0 1 0,0 0 0,-1-1 0,1 1 0,0-1 0,0 1 0,0 0 0,-1-1 0,1 1 0,0-1 0,0 1 0,0 0 0,0-1 0,0 1 0,1 0 0,0 1 0,0-1 0,1 1 0,-1-1 0,0 0 0,1 0 0,0 1 0,-1-1 0,1 0 0,0 0 0,-1-1 0,1 1 0,0 0 0,0-1 0,0 1 0,0-1 0,0 1 0,0-1 0,-1 0 0,4 0 0,87 9 0,178-5 0,-182-6 0,30 0 0,-98 4 0,-14 8 0,2 4 0,11 9 0,0 0 0,2-1 0,36 29 0,-15-13 0,-41-37 0,1 0 0,-1 0 0,0 1 0,1-1 0,-1 0 0,0 1 0,0-1 0,0 1 0,-1 0 0,1-1 0,0 1 0,0-1 0,-1 1 0,1 0 0,-1 0 0,0-1 0,1 1 0,-1 0 0,0 0 0,0-1 0,0 1 0,0 0 0,0 0 0,-1 0 0,1-1 0,0 1 0,-1 0 0,1-1 0,-1 1 0,0 0 0,0-1 0,0 1 0,1-1 0,-1 1 0,-1-1 0,1 1 0,0-1 0,0 0 0,0 1 0,-2 0 0,-7 7 0,-1 0 0,0-1 0,0 0 0,-17 8 0,15-8 0,-12 6 0,0-2 0,-1 0 0,0-2 0,0-1 0,-1-1 0,-50 8 0,-171 4 0,97-12 0,-521 24 0,651-34 0,0-1 0,0 0 0,0-2 0,1 0 0,-29-12 0,-14-4 0,-19-2 0,-2 4 0,0 4 0,-1 3 0,-167-1 0,209 13 0,16-1 0,1 2 0,-1 0 0,1 2 0,-50 12 0,-6 8 0,0-4 0,-93 10 0,153-28 0,27-4 0,36-7 0,-3 3 0,209-38 0,1 19 0,-255 27 0,-282 0 0,282-2 0,-1 1 0,1-1 0,0-1 0,0 1 0,1-1 0,-1 0 0,0-1 0,0 0 0,1 0 0,-12-7 0,14 7 0,0-1 0,1 1 0,-1 0 0,1-1 0,0 0 0,0 0 0,0 0 0,0 0 0,1-1 0,0 1 0,-1-1 0,2 1 0,-1-1 0,1 0 0,-1 1 0,0-7 0,1 3 0,1 0 0,-1-1 0,1 1 0,0 0 0,1-1 0,0 1 0,1 0 0,-1-1 0,2 1 0,-1 0 0,5-9 0,5-8 0,0 2 0,19-27 0,-14 25 0,15-32 0,-19 27 0,-2-1 0,-1-1 0,-1 0 0,-2 0 0,-1-1 0,-2 0 0,1-48 0,-8 156 0,2 189 0,5-235 0,2 0 0,0 0 0,12 30 0,-17-57 0,0 0 0,0 1 0,0-1 0,0 1 0,0-1 0,1 0 0,-1 0 0,1 0 0,2 3 0,-3-5 0,-1 0 0,1 1 0,-1-1 0,1 0 0,-1 1 0,1-1 0,-1 0 0,1 0 0,-1 0 0,1 1 0,-1-1 0,1 0 0,-1 0 0,1 0 0,-1 0 0,1 0 0,0 0 0,-1 0 0,1 0 0,-1 0 0,1 0 0,-1-1 0,1 1 0,-1 0 0,1 0 0,-1 0 0,1-1 0,-1 1 0,1 0 0,-1 0 0,1-1 0,-1 1 0,1-1 0,-1 1 0,1 0 0,-1-1 0,0 1 0,1-1 0,-1 1 0,0-1 0,0 1 0,1-1 0,-1 1 0,0-1 0,0 1 0,0-1 0,1 0 0,2-7 0,1-1 0,-2 1 0,1-1 0,-1 0 0,0 1 0,1-19 0,-2-60 0,-2 53 0,0-89 0,1 114 0,0 15 0,1 17 0,3-12 0,0-2 0,0 1 0,1 0 0,7 9 0,10 22 0,-7-8 0,-1-4 0,-2 0 0,-1 0 0,-1 1 0,8 40 0,-15-54 0,-2-33 0,-3-214 0,2-95 0,0 308 0,2 0 0,0 0 0,0 0 0,7-22 0,-3 29 0,-2 10 0,3 18 0,-2 15 0,2 60 0,0 9 0,30 211 0,-37-312 0,0 0 0,0 0 0,0 0 0,0 0 0,0 0 0,0-1 0,0 1 0,0 0 0,0 0 0,0 0 0,0 0 0,-1 0 0,1 0 0,0 0 0,0 0 0,0 0 0,0 0 0,0 0 0,0 0 0,0 0 0,0 0 0,0 0 0,0 0 0,0 0 0,0 0 0,0 0 0,-1 0 0,1 0 0,0 0 0,0 0 0,0 1 0,0-1 0,0 0 0,0 0 0,0 0 0,0 0 0,0 0 0,0 0 0,0 0 0,0 0 0,0 0 0,0 0 0,0 0 0,0 0 0,0 0 0,0 0 0,0 0 0,0 0 0,0 0 0,0 1 0,-1-1 0,1 0 0,0 0 0,0 0 0,0 0 0,0 0 0,-7-10 0,-8-18 0,15 28 0,-118-183 0,83 134 0,35 48 0,-4-6 0,-1 1 0,1-1 0,-1 1 0,0 0 0,-1 1 0,1-1 0,-1 1 0,-9-6 0,14 10 0,0 1 0,1 0 0,-1-1 0,0 1 0,0 0 0,1-1 0,-1 1 0,0 0 0,0 0 0,0 0 0,1 0 0,-1 0 0,0 0 0,0 0 0,0 0 0,1 0 0,-1 0 0,0 0 0,0 0 0,0 1 0,1-1 0,-1 0 0,0 1 0,0-1 0,1 0 0,-2 2 0,0-1 0,1 1 0,0-1 0,0 1 0,0 0 0,0-1 0,0 1 0,0 0 0,0 0 0,0-1 0,1 1 0,-1 2 0,-2 7 0,1 1 0,1-1 0,0 12 0,1-19 0,2 239 0,1-135 0,-3-282 0,2 161 0,2 10 0,11 16 0,22 31 0,55 89 0,-44-60 0,-10-6 0,-6-9 0,-30-55 0,-1-1 0,1 1 0,0-1 0,0 0 0,0 0 0,0 1 0,0-1 0,1 0 0,3 2 0,-5-4 0,0 1 0,1-1 0,-1 1 0,0-1 0,0 0 0,1 0 0,-1 1 0,0-1 0,1 0 0,-1 0 0,0 0 0,1-1 0,-1 1 0,0 0 0,1 0 0,-1-1 0,0 1 0,0-1 0,1 1 0,-1-1 0,0 1 0,0-1 0,0 0 0,0 1 0,2-3 0,5-3 0,-1-2 0,1 1 0,-1-1 0,0 0 0,-1-1 0,0 0 0,0 0 0,4-11 0,35-84 0,-44 102 0,67-215 0,-53 164 0,-13 44 0,0 2 0,-1 1 0,1-1 0,0 0 0,1 1 0,0 0 0,0 0 0,0 0 0,0 0 0,1 0 0,5-5 0,-9 11 0,0-1 0,1 1 0,-1 0 0,0 0 0,0-1 0,1 1 0,-1 0 0,0 0 0,1 0 0,-1-1 0,0 1 0,1 0 0,-1 0 0,0 0 0,1 0 0,-1 0 0,0 0 0,1 0 0,-1 0 0,1 0 0,-1 0 0,0 0 0,1 0 0,-1 0 0,0 0 0,1 0 0,-1 0 0,1 0 0,-1 0 0,0 0 0,1 1 0,-1-1 0,0 0 0,0 0 0,1 0 0,-1 1 0,0-1 0,1 0 0,-1 0 0,0 1 0,0-1 0,1 0 0,-1 1 0,0-1 0,0 0 0,1 1 0,5 18 0,0 17 0,1 40 0,5 26 0,59 159 0,-51-196 0,-8-28 0,-7-27 0,-2-10 0,-1-20 0,-4-3 0,-1 1 0,-2 0 0,-12-41 0,1 8 0,-2-30 0,12 51 0,-2 0 0,-1 1 0,-15-39 0,23 72 0,1-1 0,0 0 0,0 0 0,-1 0 0,1 0 0,0 0 0,-1 1 0,1-1 0,-1 0 0,1 0 0,-1 1 0,1-1 0,-1 0 0,0 1 0,1-1 0,-1 0 0,0 1 0,1-1 0,-1 1 0,0-1 0,0 1 0,1 0 0,-1-1 0,-1 1 0,1 0 0,1 1 0,-1-1 0,0 1 0,1-1 0,-1 1 0,1 0 0,-1-1 0,1 1 0,-1 0 0,1-1 0,-1 1 0,1 0 0,0 0 0,0-1 0,-1 1 0,1 0 0,0 0 0,0 0 0,0 1 0,-2 7 0,1 1 0,-1 20 0,5-13 0,0 0 0,1 0 0,0 0 0,2 0 0,14 31 0,2 5 0,-17-37 0,36 90 0,-33-89 0,0 0 0,1 0 0,20 26 0,-28-41 0,0-1 0,1 1 0,-1-1 0,0 1 0,1-1 0,-1 0 0,1 1 0,0-1 0,-1 0 0,1 0 0,4 1 0,-6-2 0,1 1 0,0-1 0,0-1 0,0 1 0,-1 0 0,1 0 0,0 0 0,0 0 0,0-1 0,-1 1 0,1 0 0,0 0 0,0-1 0,-1 1 0,1-1 0,0 1 0,-1-1 0,1 1 0,0-1 0,-1 1 0,1-1 0,-1 0 0,1 1 0,-1-1 0,1 0 0,-1 1 0,0-1 0,1 0 0,-1 0 0,0 1 0,1-1 0,-1 0 0,0-1 0,4-8 0,-1-1 0,0 1 0,-1-1 0,0 0 0,-1 0 0,0 0 0,-1 0 0,-1-13 0,-14-97 0,12 103 0,-98-549 0,23 183 0,73 363 0,3 9 0,1 7 0,1 1 0,-1-1 0,0 1 0,0-1 0,-1 1 0,0-1 0,1 1 0,-1 0 0,-1 0 0,1 0 0,-5-6 0,7 10 0,0 0 0,0 0 0,-1-1 0,1 1 0,0 0 0,-1 0 0,1-1 0,0 1 0,-1 0 0,1 0 0,0 0 0,-1-1 0,1 1 0,-1 0 0,1 0 0,0 0 0,-1 0 0,1 0 0,0 0 0,-1 0 0,1 0 0,-1 0 0,1 0 0,0 0 0,-1 0 0,1 0 0,-1 0 0,1 1 0,0-1 0,-1 0 0,1 0 0,0 0 0,-1 1 0,-9 14 0,2 19 0,-2 80 0,3-17 0,-2-20 0,-14 99 0,16-136 0,-3-1 0,-17 51 0,1-24 0,-23 65 0,-31 73 0,19-59 0,18-49-13,-4-1 0,-59 90 0,78-140-39,-54 94-177,-177 224 0,230-328 229,-39 43 0,58-67 0,-1-1 0,-1 0 0,0-1 0,-21 13 0,31-21 1,0 0-1,0 0 0,0 0 1,0 0-1,0 0 0,0 0 1,0-1-1,0 1 0,-1-1 0,1 0 1,0 1-1,0-1 0,-1 0 1,1 0-1,0 0 0,-3-1 1,3 0-2,0 0 0,1 1 0,-1-1 1,0 0-1,1 0 0,-1 0 0,1 0 0,0-1 1,-1 1-1,1 0 0,0-1 0,0 1 1,0 0-1,0-1 0,0 1 0,-1-3 1,-2-4 14,1 0 0,1-1 0,-1 1 0,1-1 1,1 1-1,-1-18 0,0-5 19,1-1-1,2 1 1,1-1 0,1 1-1,2 0 1,2 0 0,0 0-1,2 1 1,1 0 0,2 1-1,1 0 1,1 1 0,19-29-1,118-166-32,-108 161 0,-32 46 0,-7 9 0,1-1 0,-1 2 0,1-1 0,0 0 0,1 1 0,0 0 0,0 1 0,0-1 0,0 1 0,15-8 0,-20 12 0,0 1 0,0-1 0,0 1 0,0 0 0,0-1 0,0 1 0,0 0 0,0 0 0,1 0 0,-1 0 0,0 0 0,0 0 0,0 0 0,0 0 0,1 0 0,-1 0 0,0 1 0,0-1 0,0 1 0,0-1 0,0 1 0,0-1 0,2 2 0,18 23 0,-16-17 0,17 26 8,-2 0 1,-1 2-1,-2 0 0,17 52 0,37 164-212,20 247-453,-46-219 498,-41-258 156,3 19-16,16 53 1,-19-82 38,0-1 0,1 0 1,0 0-1,1 0 0,0-1 1,0 1-1,1-2 0,1 1 1,9 10-1,-16-19 0,1 0 1,-1 1-1,0-1 1,0 0-1,1 0 0,-1 0 1,0 0-1,1 0 1,-1 0-1,1 0 0,0-1 1,-1 1-1,1-1 1,-1 1-1,1-1 1,0 1-1,-1-1 0,1 0 1,0 0-1,0 0 1,-1 0-1,1 0 0,0 0 1,0 0-1,-1 0 1,1-1-1,0 1 0,-1-1 1,1 1-1,-1-1 1,1 0-1,0 0 0,-1 0 1,1 0-1,-1 0 1,0 0-1,1 0 0,-1 0 1,2-3-1,7-7-20,-1 0 0,0-1 0,-1 0 0,0 0 0,9-20 0,73-172 0,54-172-1996,102-425-1,-216 675 1642,16-154-1,-38 229 356,-4 40-54,0 10-21,5 14 391,-7-8 43,27 50 1058,38 66 1324,-60-111-2741,-5-11 0,-9-17 0,-5-4 0,-1 1 0,0 0 0,-20-22 0,-15-23 0,47 64 0,0 1 0,0 0 0,0-1 0,0 1 0,0-1 0,1 1 0,-1-1 0,0 0 0,1 1 0,-1-1 0,1 0 0,0 0 0,0 1 0,-1-1 0,1 0 0,0-1 0,1 2 0,-1 1 0,0 0 0,0 0 0,0-1 0,0 1 0,1 0 0,-1 0 0,0-1 0,0 1 0,1 0 0,-1 0 0,0 0 0,0 0 0,1-1 0,-1 1 0,0 0 0,0 0 0,1 0 0,-1 0 0,0 0 0,1 0 0,-1 0 0,0 0 0,0 0 0,1 0 0,-1 0 0,0 0 0,1 0 0,0 0 0,17 7 0,24 25 0,-35-25 0,-1-2 0,1 1 0,1-1 0,-1 0 0,16 7 0,-23-12 0,0 0 0,0 0 0,0 0 0,1 0 0,-1 1 0,0-1 0,0 0 0,0 0 0,1 0 0,-1 0 0,0 0 0,0 0 0,0 0 0,0 0 0,1 0 0,-1 0 0,0 0 0,0 0 0,0 0 0,1 0 0,-1 0 0,0 0 0,0 0 0,0 0 0,1-1 0,-1 1 0,0 0 0,0 0 0,0 0 0,0 0 0,1 0 0,-1 0 0,0 0 0,0-1 0,0 1 0,0 0 0,0 0 0,0 0 0,1 0 0,-1-1 0,0 1 0,0 0 0,0 0 0,0 0 0,0 0 0,0-1 0,0 1 0,0 0 0,0 0 0,0 0 0,0-1 0,0 1 0,0 0 0,0 0 0,0 0 0,0-1 0,0 1 0,0 0 0,0 0 0,0 0 0,0-1 0,0 1 0,-1 0 0,1 0 0,0 0 0,0 0 0,0 0 0,0-1 0,-1 1 0,-1-6 0,0-1 0,-1 1 0,0 0 0,-1 0 0,1 0 0,-1 0 0,-8-8 0,-39-37 0,4 3 0,45 46 0,0 0 0,1 0 0,0 0 0,-1 0 0,1 0 0,0 0 0,0 0 0,0 0 0,0-1 0,0-1 0,1 3 0,0 1 0,0-1 0,0 1 0,0-1 0,0 1 0,0-1 0,0 1 0,0-1 0,0 1 0,0-1 0,0 0 0,1 1 0,-1 0 0,0-1 0,0 1 0,0-1 0,1 1 0,-1-1 0,0 1 0,1-1 0,-1 1 0,0 0 0,1-1 0,-1 1 0,1 0 0,-1-1 0,1 1 0,2-1 0,0 0 0,0 0 0,1 1 0,-1-1 0,0 1 0,0 0 0,0 0 0,0 0 0,0 1 0,0-1 0,0 1 0,0-1 0,4 2 0,28 10 0,46 21 0,20 6 0,-92-38 0,-10-5 0,-17-12 0,12 11 0,-106-99 0,15 13 0,-158-134 0,242 214 0,-26-22 0,36 30 0,0 1 0,0 0 0,0 1 0,0-1 0,0 0 0,-1 1 0,1 0 0,0 0 0,-8-2 0,11 3 0,-1 0 0,1 0 0,-1 0 0,1 0 0,-1 0 0,1 0 0,-1 1 0,1-1 0,-1 0 0,1 0 0,-1 0 0,1 0 0,0 1 0,-1-1 0,1 0 0,-1 1 0,1-1 0,0 0 0,-1 1 0,1-1 0,-1 0 0,1 1 0,0-1 0,0 1 0,-1-1 0,1 0 0,0 1 0,0-1 0,-1 1 0,1-1 0,0 1 0,0-1 0,0 1 0,0-1 0,0 1 0,0-1 0,0 1 0,0-1 0,0 1 0,0-1 0,0 1 0,0-1 0,0 1 0,1 0 0,-1 6 0,2 0 0,-1 0 0,1 0 0,0 0 0,1 0 0,-1-1 0,1 1 0,5 7 0,37 55 0,-39-62 0,325 402-766,-123-163 399,-128-144 367,80 137 0,-149-217 0,-27-37 0,9 9 0,-568-488 287,461 402-304,5 4-7,-144-127-77,227 184 101,27 26 0,6 6 0,9 7 145,-1 0 0,-1 1 0,1 1 0,-2 1-1,15 12 1,2 2-134,1 1 11,60 44 36,-80-63-54,0 0 0,0-1 0,1 0 0,-1 0 0,1-2 0,19 6 0,-29-10-4,1 1 0,0-1 0,-1 1 0,1-1 0,-1 0 0,1 0 0,-1 0 0,1 0 0,0-1 0,-1 1 0,1-1 0,-1 1 0,1-1 0,-1 0 0,0 0 0,1 0 0,-1-1 0,0 1 0,3-2 0,-2 0 0,0 0 0,0 0 0,-1 0 0,1 0 0,-1-1 0,0 1 0,0 0 0,0-1 0,-1 0 0,1 1 0,1-7 0,0-3 0,-1 0 0,0 0 0,0 0 0,-2 0 0,1 0 0,-4-22 0,-1 8 0,-2 0 0,-2 0 0,-11-29 0,-9-32 0,28 86 0,-5-33 0,4 34 0,1 0 0,0 1 0,0-1 0,0 0 0,0 0 0,0 1 0,1-1 0,-1 0 0,0 1 0,0-1 0,0 0 0,1 1 0,-1-1 0,0 0 0,1 1 0,-1-1 0,0 0 0,1 1 0,-1-1 0,1 1 0,-1-1 0,1 1 0,-1-1 0,1 1 0,-1-1 0,1 1 0,-1 0 0,1-1 0,0 1 0,-1 0 0,1 0 0,0-1 0,-1 1 0,1 0 0,0 0 0,0 0 0,-1 0 0,1 0 0,0 0 0,-1 0 0,1 0 0,1 0 0,8 3 0,0 0 0,0 1 0,-1 0 0,1 1 0,-1 0 0,0 1 0,-1-1 0,11 10 0,5 3 0,172 119 0,144 97 0,-101-85 0,-194-122 0,-44-27 0,0 1 0,0-1 0,0 1 0,-1-1 0,1 1 0,0-1 0,0 0 0,0 1 0,0-1 0,0 0 0,0 0 0,0 0 0,0 0 0,0 0 0,0 0 0,0 0 0,0 0 0,0 0 0,0 0 0,0-1 0,0 1 0,1-1 0,-1 1 0,-1-1 0,1 0 0,-1 1 0,1-1 0,-1 0 0,0 0 0,1 1 0,-1-1 0,0 0 0,0 0 0,1 1 0,-1-1 0,0 0 0,0 0 0,0 0 0,0 1 0,0-1 0,0 0 0,-1 0 0,1 0 0,0 0 0,-2-7 0,0 1 0,-1 0 0,1-1 0,-6-9 0,-79-116 0,67 103 0,74 107 0,119 129 0,-123-150 0,24 26 0,-66-74 0,-1 0 0,1-1 0,17 14 0,-25-21 0,0 0 0,1 0 0,-1 0 0,0 1 0,0-1 0,1 0 0,-1 0 0,0 0 0,0 0 0,1 0 0,-1 0 0,0 0 0,1 0 0,-1 0 0,0 0 0,1 0 0,-1 0 0,0 0 0,1 0 0,-1 0 0,0 0 0,0 0 0,1 0 0,-1 0 0,0 0 0,1 0 0,-1 0 0,0-1 0,0 1 0,1 0 0,-1 0 0,0 0 0,0 0 0,1-1 0,-1 1 0,0-1 0,1 0 0,-1 0 0,0 0 0,0 0 0,0 0 0,0 0 0,0 0 0,0 1 0,0-1 0,0 0 0,0 0 0,-1 0 0,1 0 0,0 0 0,-1-1 0,-8-18 0,-1 1 0,-1 0 0,0 0 0,-27-32 0,9 12 0,-239-300-660,125 164 413,123 150 247,1 0 0,-23-42 0,41 62 0,6 9 0,12 13 0,118 164 527,-28-34-147,54 67-380,-146-198 0,-25-41 0,-59-89 0,23 41 0,-233-444-1161,144 256 751,89 174 410,-131-220 0,148 271 0,29 36 0,0 0 0,0-1 0,0 1 0,0 0 0,0 0 0,0 0 0,0-1 0,-1 1 0,1 0 0,0 0 0,0 0 0,0 0 0,0-1 0,0 1 0,-1 0 0,1 0 0,0 0 0,0 0 0,0 0 0,-1 0 0,1 0 0,0 0 0,0 0 0,0-1 0,-1 1 0,1 0 0,0 0 0,0 0 0,-1 0 0,1 0 0,0 0 0,0 0 0,0 0 0,-1 0 0,1 1 0,0-1 0,0 0 0,0 0 0,-1 0 0,1 0 0,0 0 0,0 0 0,0 0 0,-1 0 0,1 1 0,0-1 0,0 0 0,0 0 0,0 0 0,0 0 0,-1 1 0,1-1 0,0 0 0,0 0 0,0 0 0,0 1 0,0-1 0,0 0 0,0 0 0,0 0 0,0 1 0,0-1 0,0 0 0,0 0 0,0 0 0,0 1 0,0-1 0,-1 8-6,1 0-1,0-1 1,0 1-1,1-1 1,0 1-1,1-1 1,-1 1-1,2-1 0,2 9 1,5 8 170,18 33-1,5-1 50,2-2 0,3-1-1,47 51 1,143 128 245,-28-16-458,-129-134 0,-58-68 0,-22-25 0,-88-86 0,69 72 0,1-2 0,1 0 0,1-2 0,-24-35 0,-39-93 0,68 125 0,0 1 0,-36-41 0,9 14 0,-331-510-1113,237 343 848,-26-43 166,119 191 79,26 52 20,21 25 0,1 0 0,0-1 0,-1 1 0,1 0 0,-1-1 0,1 1 0,0 0 0,-1 0 0,1 0 0,-1-1 0,1 1 0,-1 0 0,1 0 0,-1 0 0,1 0 0,-1 0 0,1 0 0,-1 0 0,1 0 0,-1 0 0,1 0 0,-1 0 0,1 0 0,-1 0 0,1 0 0,-1 1 0,1-1 0,-1 0 0,-1 3 0,1-1 0,0 1 0,-1 0 0,1-1 0,0 1 0,1 0 0,-1 0 0,0-1 0,1 1 0,0 0 0,-1 0 0,1 0 0,0 0 0,1 3 0,30 386 1410,-29-376-1450,14 103 62,4-1-1,6 0 0,5-3 0,5 0 0,52 110 0,-87-223-21,2 7 0,1 0 0,0 0 0,1-1 0,0 1 0,1-1 0,-1 0 0,12 11 0,-5-14 0,-7-11 0,-4 3 0,-1 0 0,1-1 0,-1 1 0,0 0 0,0-1 0,-1 1 0,0-4 0,-5-23 0,-2-1 0,-2 1 0,0 1 0,-16-31 0,7 16 0,-79-178-538,-211-471-2187,35-19 1562,195 470 924,80 262 239,9 35 0,30 114 0,31 85-4,364 999-16,-64-315-638,-362-914 657,12 38 1,-21-49 59,-1-13-47,1 1 0,0-1-1,0 0 1,0 0-1,-1 0 1,1 0 0,0 0-1,0 1 1,0-1-1,-1 0 1,1 0-1,0 0 1,0 0 0,-1 0-1,1 0 1,0 0-1,0 0 1,-1 0-1,1 0 1,0 0 0,0 0-1,-1 0 1,1 0-1,0 0 1,0 0-1,-1 0 1,1 0 0,0 0-1,0 0 1,0 0-1,-1-1 1,1 1-1,0 0 1,0 0 0,-1 0-1,-6-5 370,1-1 0,-1 1 0,1-1 0,-10-11 0,-120-156 68,91 113-422,37 50-27,-136-188-173,-37-88-519,-156-328-1401,33-14 957,246 498 1056,45 98 62,12 28 15,2 7 3,17 39 1,480 1013 1523,-335-752-1033,37 62-914,482 918-2801,-552-1035 3236,-10-22 7,-34-69 76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11:00.422"/>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4T15:51:49.365"/>
    </inkml:context>
    <inkml:brush xml:id="br0">
      <inkml:brushProperty name="width" value="0.05" units="cm"/>
      <inkml:brushProperty name="height" value="0.05" units="cm"/>
    </inkml:brush>
  </inkml:definitions>
  <inkml:trace contextRef="#ctx0" brushRef="#br0">0 0 24575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11:09.703"/>
    </inkml:context>
    <inkml:brush xml:id="br0">
      <inkml:brushProperty name="width" value="0.35" units="cm"/>
      <inkml:brushProperty name="height" value="0.35" units="cm"/>
      <inkml:brushProperty name="color" value="#FFFFFF"/>
    </inkml:brush>
  </inkml:definitions>
  <inkml:trace contextRef="#ctx0" brushRef="#br0">270 2097 24575,'1674'0'0,"-1714"-1"0,-212 9 0,-451 29 0,662-35 0,0 2 0,-58 12 0,-46 5 0,41-20 0,-12 1 0,90 2 0,-46 12 0,47-9 0,-44 5 0,65-12 0,-14 3 0,-1-2 0,0-1 0,0 0 0,-32-5 0,47 5 0,0-1 0,0 0 0,0 0 0,0 0 0,0-1 0,1 1 0,-1-1 0,1 0 0,-1 0 0,1 0 0,0-1 0,-1 1 0,1-1 0,0 0 0,1 0 0,-1 0 0,1 0 0,-1 0 0,1 0 0,0-1 0,0 1 0,0-1 0,0 0 0,1 1 0,0-1 0,0 0 0,0 0 0,-1-6 0,2 6 0,0 0 0,0 0 0,0 1 0,1-1 0,-1 0 0,1 0 0,0 1 0,0-1 0,0 1 0,1-1 0,-1 1 0,1-1 0,0 1 0,0 0 0,0 0 0,0 0 0,1 0 0,-1 0 0,1 0 0,0 0 0,3-2 0,7-5 0,1 0 0,0 1 0,20-10 0,-34 18 0,21-9 0,0 1 0,0 1 0,1 0 0,0 2 0,1 0 0,-1 2 0,34-3 0,14 4 0,77 6 0,-89 1 0,0-3 0,96-11 0,-31-8 0,206-4 0,-320 22 0,1 0 0,-1 1 0,0 0 0,1 0 0,13 5 0,-19-5 0,0 1 0,-1-1 0,1 1 0,-1 0 0,1 1 0,-1-1 0,0 0 0,0 1 0,0 0 0,0-1 0,0 1 0,-1 1 0,0-1 0,1 0 0,-1 0 0,2 5 0,4 5 0,0 0 0,1-1 0,0 1 0,1-2 0,1 1 0,0-2 0,0 1 0,1-1 0,1-1 0,22 13 0,6 0 0,1-2 0,56 19 0,-39-18 0,1-3 0,2-2 0,-1-4 0,2-2 0,-1-2 0,87-2 0,326-12 0,-375 1 0,192-36 0,-157 18 0,-25 10 0,0 5 0,160 9 0,-484 0 0,159 0 0,-712 50-606,433-23 435,-178-19 821,336-10-523,132 4-127,1 1 0,-65 15 0,52-8 0,-13 4 0,-35 5 0,98-20 0,-1 0 0,0 0 0,1 0 0,-1-1 0,-6-1 0,12 2 0,0 0 0,1 0 0,-1 0 0,0-1 0,0 1 0,0 0 0,1-1 0,-1 1 0,0 0 0,1-1 0,-1 1 0,0-1 0,1 1 0,-1-1 0,0 1 0,1-1 0,-1 0 0,0 0 0,1 0 0,0 0 0,0 1 0,0-1 0,0 0 0,1 1 0,-1-1 0,0 0 0,0 1 0,0-1 0,1 1 0,-1-1 0,0 0 0,1 1 0,-1-1 0,0 1 0,1-1 0,-1 1 0,1-1 0,-1 1 0,1-1 0,-1 1 0,1-1 0,0 1 0,-1 0 0,1-1 0,0 1 0,14-9 0,0 1 0,0 1 0,1 0 0,30-8 0,6-3 0,355-140 0,164-95-807,-91 35 178,-318 154 618,4 7 1,245-52 0,81 30-143,-108 51 910,-4 31 97,-345-2-845,-117-1-9,-875 0-449,855-3 431,0-4 0,1-5 0,0-4 0,-108-32 0,158 35 18,-35-11 0,68 13-11,18 11 11,0-1-1,0 1 1,-1 0 0,1-1-1,0 1 1,0 0-1,0-1 1,-1 1-1,1-1 1,0 1 0,0-1-1,0 1 1,0 0-1,0-1 1,0 1 0,0-1-1,0 1 1,0-1-1,0 1 1,0-1-1,0 1 1,0 0 0,0-1-1,1 1 1,-1-1-1,0 0 1,2-1 10,1-1 0,-1 1 1,1-1-1,-1 1 0,1 0 0,0 0 0,0 0 1,0 0-1,0 0 0,4-1 0,97-38 349,-63 26-274,337-119-484,11 21-1016,354-10 1099,2 63-342,-559 48 363,-336 28 1276,-559 55 124,-627 53-3567,1090-110 2327,223-12 209,22-1 6,5-1 18,44 0 319,-38 0-362,1196-3-960,-326-34-557,-4-44-688,-817 75 1950,770-101-1695,-562 67 2647,318-9 0,-572 49-672,261 1 1806,-465-14 80,0 4-1017,-57-5-422,-1982-33 160,2176 49-202,-94 15 1,-52 25 320,113-22-695,0-1-111,14-2 0,-122 14 0,169-32 0,26 0 0,0 1 0,0 0 0,0 0 0,0 0 0,0 0 0,-1 0 0,1 0 0,0 0 0,0-1 0,0 1 0,0 0 0,0 0 0,0 0 0,0 0 0,0 0 0,0-1 0,-1 1 0,1 0 0,0 0 0,0 0 0,0 0 0,0-1 0,0 1 0,0 0 0,0 0 0,0 0 0,0-1 0,0 1 0,0 0 0,0 0 0,0 0 0,1 0 0,-1-1 0,0 1 0,0 0 0,0 0 0,0 0 0,0 0 0,0 0 0,0-1 0,0 1 0,0 0 0,1 0 0,-1 0 0,0 0 0,0 0 0,0 0 0,0 0 0,0 0 0,1-1 0,-1 1 0,0 0 0,0 0 0,0 0 0,0 0 0,1 0 0,43-22 0,559-173-592,-202 76 283,-223 66 309,-142 44 0,1 3 0,71-5 0,115-5 550,-62 3-199,215-14-351,-139 9 0,805-31-1567,-571 47 126,90-2 350,-331-18 2775,-165 13-879,1 3 0,81 2 0,-156 4-805,0 0 0,0 0 0,-12 3 0,-19 2 0,-507 31-440,271-21-103,24 1-388,-859 40-724,-78-4 688,764-3 873,233-23 261,171-24 35,10-1 64,1 0 1,-1 0 0,1 1-1,-1 1 1,-18 7 0,28-10-212,0 1 0,-1-1 0,1 1 0,0 0 0,0-1 0,0 1 0,0 0 1,0 0-1,0 0 0,0 0 0,0 0 0,0 0 0,0 0 0,0 0 0,1 0 0,-1 1 0,0-1 0,1 0 0,-1 0 1,1 1-1,0-1 0,-1 3 0,1-2 9,0 0 0,0 0 0,1 0 0,-1 0 1,1 0-1,-1 0 0,1 0 0,0-1 0,-1 1 0,1 0 0,0 0 1,0 0-1,3 2 0,2 4 35,1-1 0,0 0 1,0 0-1,17 11 0,118 70-99,-89-58 0,82 62 0,-91-54-1365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11:31.426"/>
    </inkml:context>
    <inkml:brush xml:id="br0">
      <inkml:brushProperty name="width" value="0.35" units="cm"/>
      <inkml:brushProperty name="height" value="0.35" units="cm"/>
      <inkml:brushProperty name="color" value="#FFFFFF"/>
    </inkml:brush>
  </inkml:definitions>
  <inkml:trace contextRef="#ctx0" brushRef="#br0">1 2978 24575,'184'1'0,"209"-4"0,-222-16 0,-122 11 0,1 3 0,0 1 0,94 5 0,-42 13 0,115 9 0,343-21 0,-269-4 0,-279 2 0,261-7 0,-225 2 0,0-1 0,0-2 0,72-23 0,-89 18 0,-31 13 0,0 0 0,0 0 0,0 0 0,1-1 0,-1 1 0,0 0 0,0 0 0,0 0 0,0 0 0,0-1 0,1 1 0,-1 0 0,0 0 0,0 0 0,0 0 0,0-1 0,0 1 0,0 0 0,0 0 0,0-1 0,0 1 0,0 0 0,0 0 0,0 0 0,0-1 0,0 1 0,0 0 0,0 0 0,0-1 0,0 1 0,0 0 0,0 0 0,0 0 0,0-1 0,0 1 0,0 0 0,0 0 0,0 0 0,0-1 0,-1 1 0,1 0 0,0 0 0,0 0 0,0 0 0,0-1 0,-1 1 0,1 0 0,0 0 0,0 0 0,0 0 0,-1 0 0,1 0 0,0 0 0,0 0 0,0-1 0,-1 1 0,1 0 0,0 0 0,-1 0 0,-6-2 0,0 0 0,0 0 0,-1 1 0,1-1 0,-1 2 0,1-1 0,-15 1 0,-2 0 0,-335-1 0,291 2 0,31 1 0,0 1 0,0 2 0,-50 14 0,44-11 0,-1-2 0,0-2 0,-47-2 0,42-1 0,1 1 0,-53 10 0,41-2 0,-30 7 0,79-14 0,0 0 0,0 1 0,0 0 0,1 1 0,-19 12 0,10-6 0,0-1 0,0-1 0,-1 0 0,-29 7 0,-19 9 0,-29 14 0,35-15 0,2 2 0,-80 48 0,136-72 0,-20 16 0,23-18 0,0 0 0,1 1 0,-1-1 0,1 1 0,-1-1 0,1 1 0,-1-1 0,1 1 0,0-1 0,-1 1 0,1-1 0,0 1 0,-1 0 0,1-1 0,0 1 0,-1 0 0,1-1 0,0 1 0,0 0 0,0-1 0,0 1 0,0 0 0,0-1 0,0 1 0,0 0 0,0-1 0,0 1 0,0 0 0,0-1 0,0 1 0,1 0 0,-1-1 0,0 1 0,0 0 0,1-1 0,0 2 0,1 0 0,1 0 0,0 0 0,0 0 0,0-1 0,0 1 0,0-1 0,0 1 0,0-1 0,0 0 0,0 0 0,7 0 0,48 6 0,-41-6 0,108 7 0,1-6 0,0-5 0,-1-6 0,207-41 0,297-69 0,-413 81 0,-63 15 0,162-3 0,152 24 0,-457 3 0,-11 1 0,-20 4 0,14-5 0,-439 136 0,-147 46-670,200-72 670,354-98 112,-1-2-1,-1-1 1,0-2 0,0-2 0,-74 1-1,99-7-111,9 0 0,27-2 0,286-52 0,-157 25 0,85-17-120,134-24-302,-253 54 294,137-3 1,-239 20 127,-27 0 0,-203 11 780,-341 8-1343,109-34 707,-120 0 292,464 15-436,212-1 0,50 1 0,70 6-164,1551 28-4507,-1-31-64,-1725-5 4563,55 2 793,163-20 0,-223 9 264,-39 5-393,-11 1-1,-10-2-259,0 1 0,1 1 0,-1 1-1,0-1 1,-1 2 0,-13-2 0,-10-1 111,-461-48 2383,-5 41-2816,455 11-149,-1314 0-2284,748 4 5369,789-4-1098,3-1-1595,57-11-316,930-58-3134,-665 42 1908,-234 11 672,-66 1-11,-81 3 571,-116 14 157,-1 0 0,0-1 0,0 1 0,0-1 0,1 1 0,-1-1 0,0 0 0,0 0 0,0 0 0,3-2 0,-5 2 0,0 1 0,0 0 0,0-1 0,0 1 0,0 0 0,0 0 0,0-1 0,0 1 0,0 0 0,0-1 0,0 1 0,0 0 0,0-1 0,0 1 0,-1 0 0,1 0 0,0-1 0,0 1 0,0 0 0,0 0 0,-1-1 0,1 1 0,0 0 0,0 0 0,0-1 0,-1 1 0,1 0 0,0 0 0,0 0 0,-1 0 0,1-1 0,0 1 0,-1 0 0,1 0 0,0 0 0,0 0 0,-1 0 0,1 0 0,0 0 0,-1 0 0,-10-4 0,0 1 0,-20-2 0,-287-21 476,166 17-111,-1073-32 2760,1191 41-3121,-261 5 296,4 21 253,224-11-236,47-7-281,19-7-36,1-1 0,0 0 0,-1 0 0,1 0 0,0 0 0,0 0 0,-1 1 0,1-1-1,0 0 1,0 0 0,-1 1 0,1-1 0,0 0 0,0 0 0,0 1 0,-1-1 0,1 0 0,0 0-1,0 1 1,0-1 0,0 0 0,0 1 0,0-1 0,-1 0 0,1 1 0,0-1 0,0 1 0,2 0 10,0 1 1,-1-1 0,1 0 0,0 0 0,-1 1-1,1-1 1,0 0 0,0-1 0,0 1 0,0 0-1,0-1 1,0 1 0,0-1 0,3 1 0,57 13 420,118 11 1,76-12-653,-212-11 204,1076-1-816,-311-81 258,-507 14 572,-197 41 170,80-10 862,-5 2-279,-118 15-750,-42 7 0,-20 11 0,0 0 0,0 0 0,0 0 0,0 0 0,1 0 0,-1-1 0,0 1 0,0 0 0,0 0 0,0 0 0,0 0 0,0 0 0,0-1 0,0 1 0,0 0 0,0 0 0,0 0 0,0 0 0,0-1 0,0 1 0,0 0 0,0 0 0,0 0 0,0-1 0,0 1 0,0 0 0,0 0 0,0 0 0,0 0 0,0 0 0,0-1 0,0 1 0,-1 0 0,1 0 0,0 0 0,0 0 0,0 0 0,0-1 0,0 1 0,0 0 0,-1 0 0,1 0 0,0 0 0,0 0 0,0 0 0,0 0 0,0 0 0,-1 0 0,1 0 0,0 0 0,0 0 0,0 0 0,-1 0 0,-6-2 0,-1 1 0,0 0 0,0 0 0,-14 1 0,-130 8 0,-80 15-164,-535 124-1947,235-36 890,384-86 894,-102 20 194,187-27 133,45-7 60,17-11-54,1 0-1,0 1 0,0-1 0,0 0 1,0 0-1,0 1 0,0-1 0,0 0 1,0 0-1,0 0 0,0 1 0,0-1 1,0 0-1,0 0 0,0 1 0,0-1 1,0 0-1,0 0 0,0 0 0,0 1 1,0-1-1,0 0 0,1 0 0,-1 1 1,0-1-1,0 0 0,0 0 0,0 0 1,0 0-1,1 1 0,-1-1 0,0 0 1,0 0-1,0 0 0,0 0 0,1 0 1,-1 0-1,0 1 0,0-1 0,0 0 1,1 0-1,-1 0 0,7 2 111,-1 0 0,1-1 0,-1 0 1,1 0-1,8 0 0,120 1 782,82-6-583,75-3-964,650-24-1557,613-6 219,-1516 38 3290,-46-1-808,-64 1 647,-720 43 851,7 53-2354,665-80 342,-435 67-203,477-68 222,54-6 0,22-10 0,1 0 0,0 0 0,0 1 0,-1-1 0,1 0 0,0 1 0,-1-1 0,1 0 0,0 1 0,0-1 0,0 0 0,-1 1 0,1-1 0,0 0 0,0 1 0,0-1 0,0 1 0,0-1 0,0 0 0,-1 1 0,1-1 0,0 1 0,0-1 0,0 0 0,1 1 0,-1-1 0,0 1 0,0-1 0,0 0 0,0 1 0,2 2 0,1-1 0,-1 1 0,1-1 0,0 0 0,0 0 0,0 0 0,0 0 0,0 0 0,0 0 0,0-1 0,0 0 0,4 1 0,122 37 0,71 4 30,532 51-441,-603-81-8,1414 79-3067,-1458-92 4320,-130 3-821,-546 47 1647,430-29-1249,-276 75 0,-532 240-535,954-330 123,-57 21 1,64-25 0,20-11 0,88-50-21,156-68-1,135-33-780,-56 37 346,455-103 0,-513 168 102,2 11 0,328-10-1,-474 52 173,169-13 127,-275 14 598,-25 1-305,-7 1-25,-58-9 345,-126-8-412,-107-2-291,-679 3-327,-8 84 218,656-25 182,55-4-214,4 7 59,-64 7 44,272-45 347,41-8 342,19 2-495,0-1 0,0 1 0,0 0 1,-1 0-1,1 0 0,0 0 0,0 0 0,0 0 0,0 0 0,0-1 1,0 1-1,-1 0 0,1 0 0,0 0 0,0 0 0,0-1 0,0 1 1,0 0-1,0 0 0,0 0 0,0 0 0,0-1 0,0 1 0,0 0 1,0 0-1,0 0 0,0-1 0,0 1 0,0 0 0,0 0 0,0 0 1,0-1-1,0 1 0,0 0 0,0 0 0,0 0 0,0 0 1,0-1-1,0 1 0,0 0 0,1 0 0,-1 0 0,3-3 106,0 0 0,0 0-1,0 0 1,1 1 0,-1 0 0,7-4-1,43-22 646,2 3 0,69-22 0,125-28 504,114-7-978,-259 66-297,163-3 0,146 26 572,-541-6-563,-87 1 0,-21 10-164,-1598 60-5021,1662-70 5036,155-1 149,0-2 0,-1 0 0,-17-4 0,35 5 0,0 0 0,0 0 0,-1 0 0,1 0 0,0 0 0,0 0 0,0 0 0,0 0 0,-1 0 0,1 0 0,0 0 0,0 0 0,0 0 0,0 0 0,0-1 0,-1 1 0,1 0 0,0 0 0,0 0 0,0 0 0,0 0 0,0 0 0,-1 0 0,1 0 0,0-1 0,0 1 0,0 0 0,0 0 0,0 0 0,0 0 0,0 0 0,0-1 0,0 1 0,0 0 0,0 0 0,0 0 0,0 0 0,-1-1 0,1 1 0,0 0 0,0 0 0,0 0 0,1 0 0,-1-1 0,0 1 0,0 0 0,0 0 0,0 0 0,0 0 0,0-1 0,0 1 0,0 0 0,0 0 0,0 0 0,0 0 0,0 0 0,0 0 0,1-1 0,-1 1 0,0 0 0,0 0 0,0 0 0,0 0 0,0 0 0,1 0 0,-1 0 0,0 0 0,0 0 0,0-1 0,30-10 0,119-23 0,95-10-44,1169-147 743,-914 166-179,-468 26-274,-57 1 491,-192 11 877,12 4-1643,-64 4-590,-62 5 301,-422 51-1433,-4-1 448,3-27 671,730-49 579,-6 2 42,0-1 0,-1-2 1,-43-7-1,74 8 16,-1 0 0,1 0 0,-1-1 0,1 1 0,0-1 0,-1 1 0,1-1 0,0 1 0,-1-1 0,1 0 0,0 0 0,-2-1 0,3 2 0,0 0 0,0 0 0,0-1 0,0 1 0,0 0 0,0 0 0,0-1 0,0 1 0,0 0 0,0-1 0,0 1 0,0 0 0,0 0 0,0-1 0,0 1 0,0 0 0,1 0 1,-1-1-1,0 1 0,0 0 0,0 0 0,0-1 0,1 1 0,-1 0 0,0 0 0,0 0 0,0-1 0,1 1 0,-1 0 0,0 0 0,0 0 0,0 0 0,1-1 0,-1 1 0,0 0 0,1 0 1,7-4 171,0 1 1,0 0-1,12-3 1,68-12 160,0 3 0,91-3 1,140-4 218,925-14-2338,-492 20-231,-550 10 1231,331-13-487,-8-32 2028,-471 44-391,62-13 1064,-112 20-1322,-1-1 0,1 0 0,-1-1 0,0 1 0,1 0 1,4-4-1,-7 5-97,-1 0 0,0-1 0,0 1-1,0 0 1,1 0 0,-1 0 0,0 0 0,0-1 0,0 1 0,0 0 0,0 0 0,1 0 0,-1-1 0,0 1 0,0 0 0,0 0 0,0 0 0,0-1 0,0 1-1,0 0 1,0 0 0,0-1 0,0 1 0,0 0 0,0 0 0,0-1 0,0 1 0,0 0 0,0 0 0,0-1 0,0 1 0,0 0 0,0 0 0,0-1 0,0 1-1,-16-8 674,-12 2-253,-1 1 0,1 1 0,-50 1 1,45 1-206,-160-3 603,-72 2-619,-59 1-364,-747-17-2211,-119-1-1011,1020 16 2541,132-2 662,37 6 169,1 0 0,0 0 1,0 0-1,0 0 0,-1 0 1,1 0-1,0 0 0,0 0 1,0 0-1,-1 0 0,1 0 1,0 0-1,0 0 0,0-1 1,-1 1-1,1 0 0,0 0 1,0 0-1,0 0 0,0 0 0,-1 0 1,1-1-1,0 1 0,0 0 1,0 0-1,0 0 0,0 0 1,0-1-1,-1 1 0,1 0 1,0 0-1,0 0 0,0-1 1,0 1-1,0 0 0,0 0 1,0 0-1,0-1 0,0 1 1,0 0-1,0 0 0,0 0 1,0-1-1,0 1 0,0 0 1,0 0-1,0 0 0,0-1 1,0 1-1,1 0 0,-1 0 1,0 0-1,0-1 0,0 1 1,0 0-1,0 0 0,0 0 0,1 0 1,-1 0-1,0-1 0,0 1 1,0 0-1,0 0 0,1 0 1,-1 0-1,0 0 0,0 0 1,0 0-1,1-1 0,19-6-2,0 1 0,1 0-1,28-3 1,203-33 3,115-2-87,84 4-261,2670-141-460,-2872 174 808,-544 17 1962,-491 35 526,-9 52-836,460-44-1511,-662 17 1,960-70 104,32-1 61,25 1 123,219-10 1186,-22 0-1654,67 1-630,2088-10-3680,-2269 20 4199,-313-1 149,-71 1-148,-1361-1-400,932 0 2718,843-2-2170,109-4 73,94-7 221,1005-61-2086,-914 54 1376,-62 0 189,-82 3-567,56-6-63,-279 19 855,-17 0 1313,0 2 0,81 6 1,-37 14 908,-2 1-508,-37-13-1530,390 38 671,294-39-853,-519-7 0,-210 2 0,20 1 0,0-1 0,0-1 0,1-1 0,-1-2 0,25-6 0,-47 10 0,1-1 0,0 0 0,-1 1 0,1-1 0,0 0 0,-1 0 0,1 0 0,-1 0 0,1 0 0,-1-1 0,2-1 0,-2 3 0,-1-1 0,0 1 0,0 0 0,1-1 0,-1 1 0,0-1 0,0 1 0,0-1 0,0 1 0,0-1 0,0 1 0,0-1 0,0 1 0,0-1 0,0 1 0,0-1 0,0 1 0,0-1 0,0 1 0,0-1 0,0 1 0,0-1 0,-1 1 0,1-1 0,0 1 0,0-1 0,-1 0 0,-3-2 0,1 0 0,-1 0 0,1 0 0,-1 0 0,0 0 0,0 1 0,-1 0 0,1 0 0,-5-2 0,-28-10 0,-61-14 0,-123-18-164,-68 3-1003,-436-10-1,-310 98-750,527 20 935,-1226 182-1967,-464 102-982,1831-279 3018,94-11 532,90-15 969,166-40-478,0 1 1,0 1-1,-18 9 0,34-15-100,1 0 0,0 0 0,-1 0 1,1 1-1,0-1 0,-1 0 0,1 0 0,0 0 0,0 0 0,-1 0 0,1 1 0,0-1 0,0 0 0,-1 0 0,1 1 0,0-1 1,0 0-1,0 0 0,-1 1 0,1-1 0,0 0 0,0 0 0,0 1 0,0-1 0,0 0 0,0 1 0,-1-1 0,1 0 0,0 0 1,0 1-1,0-1 0,0 0 0,0 1 0,0-1 0,0 0 0,0 1 0,0-1 0,1 0 0,-1 1 0,0-1 0,1 1 35,1 0-1,-1 0 0,1 0 0,0 0 0,-1-1 0,1 1 0,-1-1 0,1 1 1,0-1-1,3 1 0,117 10 940,105 4-141,79 5-424,61 1 424,1021 4-385,5-53-492,-924 10 35,-44-5 0,-52-2-163,-365 24 163,626-53-1526,-15-36 3050,-555 74-548,-64 16-966,0 0-1,1 0 1,-1 0 0,0 0 0,0 0 0,0 0-1,1 0 1,-1 0 0,0 0 0,0 0 0,0 0 0,0 0-1,1 0 1,-1-1 0,0 1 0,0 0 0,0 0 0,0 0-1,1 0 1,-1 0 0,0 0 0,0 0 0,0-1 0,0 1-1,0 0 1,0 0 0,1 0 0,-1 0 0,0 0 0,0-1-1,0 1 1,0 0 0,0 0 0,0 0 0,0 0 0,0-1-1,0 1 1,0 0 0,0 0 0,0 0 0,0-1 0,0 1-1,0 0 1,0 0 0,0 0 0,0 0 0,0-1 0,0 1-1,0 0 1,-18-5 482,-88-1 491,-88 4 0,-92 9-304,-94 10-1075,-77 10 92,-6-2-482,-479 30-1081,5 22-817,700-42 2591,211-27 592,26-8-490,0 0 0,0 0 0,0 0-1,0 0 1,1 0 0,-1 0 0,0 0-1,0 0 1,0 0 0,0 0 0,0 0-1,0 0 1,0 0 0,0 0 0,0 0 8,0 0-8,1 1 0,-1-1-1,0 0 1,0 0 0,0 0 0,0 0-1,0 0 1,0 0 0,0 0 0,0 0 0,0 0-1,0 1 1,0-1 0,0 0 0,0 0-1,0 0 1,0 0 0,0 0 0,0 0-1,0 0 1,0 0 0,0 0 0,0 1-1,0-1 1,0 0 0,0 0 0,0 0-1,0 0 1,0 0 0,0 0 0,0 0-1,-1 0 19,1 1-19,0-1 1,0 0 0,56 0 719,106-13-279,89-10-214,76-3 558,169-6-391,595-51-1507,-962 67 997,-80 8 108,-55 6 0,-31 3 0,-101 6 0,-1738 24 5639,1510-1-3782,339-27-1837,-1 0-20,23-3 0,17-3 0,173-26 0,-88 15 0,175-28-164,122-25-881,700-103-1755,-714 135 2356,-371 34 444,22-1 196,1-2 1,-1-2-1,0-1 1,59-21 0,-84 26-60,-1 0 1,1-1 0,-1 0 0,0 0-1,9-7 1,-13 10-107,0-1 0,0 0 0,0 0-1,-1 0 1,1 0 0,0 1 0,-1-1 0,1 0-1,-1 0 1,1 0 0,-1 0 0,1-1 0,-1 1-1,0 0 1,1 0 0,-1 0 0,0 0-1,0 0 1,0 0 0,0 0 0,0-1 0,0 1-1,0 0 1,-1 0 0,1 0 0,0 0 0,0 0-1,-1 0 1,1 0 0,-1 0 0,1 0 0,-1 0-1,1 0 1,-1 0 0,0 0 0,-1-1 0,-2-3 63,0 1 0,0 0 0,-1 0-1,1 1 1,-1-1 0,0 1 0,0 0 0,0 0 0,-1 1 0,-10-4 0,-9-3 98,-32-5 0,-26-1-254,-2 4 0,1 3-1,-151 6 1,-256 46-628,359-28 788,94-12-98,-6 0 0,1 2 0,-1 1 0,-46 16 0,77-17 0,13-6 0,-1 0 0,1 1 0,0-1 0,0 0 0,0 0 0,0 0 0,0 0 0,0 0 0,0 0 0,0 0 0,0 1 0,0-1 0,0 0 0,0 0 0,0 0 0,0 0 0,0 0 0,-1 0 0,1 1 0,0-1 0,0 0 0,0 0 0,0 0 0,1 0 0,-1 0 0,0 1 0,0-1 0,0 0 0,0 0 0,0 0 0,0 0 0,0 0 0,0 0 0,0 1 0,0-1 0,0 0 0,0 0 0,0 0 0,0 0 0,1 0 0,-1 0 0,0 0 0,0 0 0,0 0 0,0 1 0,0-1 0,0 0 0,1 0 0,-1 0 0,0 0 0,0 0 0,0 0 0,0 0 0,0 0 0,1 0 0,10 3 0,0-1 0,0-1 0,0 1 0,13-1 0,156 4 0,118-3-164,95-12-655,571-60-1221,-516 34 1131,22 0-74,-64 6 0,-91 8 131,-206 15 600,84-8 179,-187 13 73,-24 0 0,-393 3 473,226 2 37,-498 46 593,441-25-994,180-18-99,-470 53 963,503-55-679,5-1 263,0 1 0,-37 12 1,53-11-68,12-3-9,14 0-254,0-2 0,0 0 0,27-5 0,6 1-211,479-54-67,-54 5 9,-441 50 42,122-13 0,-153 15 0,1 0 0,-1 0 0,0 0 0,1 0 0,-1-1 0,5-2 0,-9 4 0,0 0 0,0 0 0,0 0 0,0 0 0,1 0 0,-1 0 0,0-1 0,0 1 0,0 0 0,0 0 0,0 0 0,0 0 0,0-1 0,0 1 0,1 0 0,-1 0 0,0 0 0,0-1 0,0 1 0,0 0 0,0 0 0,0 0 0,0-1 0,0 1 0,0 0 0,0 0 0,0 0 0,0-1 0,0 1 0,-1 0 0,1 0 0,0 0 0,0 0 0,0-1 0,0 1 0,0 0 0,0 0 0,0 0 0,0 0 0,-1-1 0,1 1 0,0 0 0,0 0 0,0 0 0,0 0 0,-1 0 0,-22-11 0,-36-5 0,-1 2 0,-82-7 0,120 18 0,-1793-130-1592,1704 133 1592,350 17 0,-186-15 0,240 9-164,75-1-655,7 1 387,1765 36-2712,-2130-47 3144,47 1 0,-53 0 0,-6 0 0,-26 4 0,-18 0-5,-315 47 174,-295 111 1851,-52 64-2020,395-130-6,205-65 176,57-15 1037,107-29 161,-1-1-1158,153-31 648,71-7-705,51 1-934,47-1-202,51 4 0,1549-100-2950,-702 41 984,-974 72 1975,-78 9 352,-73 9 1284,-132 15-336,0 0 1,22 2-1,-27 4 165,-13-5-477,0 0 0,0 0 1,0 1-1,0-1 1,0 0-1,0 1 1,0-1-1,0 0 1,0 0-1,0 1 1,0-1-1,0 0 0,0 0 1,0 1-1,0-1 1,0 0-1,0 1 1,0-1-1,0 0 1,-1 0-1,1 1 0,0-1 1,0 0-1,0 0 1,0 0-1,-1 1 1,1-1-1,0 0 1,0 0-1,0 0 1,-1 0-1,1 1 0,-1-1 1,-6 5 182,-1-1-1,-1 0 1,1 0-1,-15 5 1,-93 28 1001,-131 24 1,-133 8 336,-458 42 226,381-56-1277,-241 26-864,524-63 335,-163 35 872,54-8 308,262-39-438,21-6-689,41 1 254,-36-1-260,725-1-1258,-359-2 802,-237 4 454,-119 0 0,-1-1 0,0 2 0,18 3 0,-32-5 0,0 0 0,1 0 0,-1 0 0,0 0 0,1 0 0,-1 1 0,0-1 0,1 0 0,-1 0 0,0 0 0,1 0 0,-1 0 0,0 0 0,0 1 0,1-1 0,-1 0 0,0 0 0,1 0 0,-1 1 0,0-1 0,0 0 0,0 0 0,1 1 0,-1-1 0,0 0 0,0 1 0,0-1 0,0 0 0,0 1 0,1-1 0,-1 0 0,0 1 0,0-1 0,0 0 0,0 1 0,-1 0 0,0 0 0,0 0 0,0 0 0,0 0 0,0 0 0,0-1 0,0 1 0,0 0 0,-1 0 0,1-1 0,0 1 0,-3 0 0,-112 36 0,-102 29 0,-73 21-163,-850 210-2548,243-157 2071,-2-55 693,503-63 42,280-21-164,114-1 67,0 0 1,0-1-1,0 1 0,0-1 1,0 1-1,0-1 1,0 0-1,0 0 1,-5-3-1,8 4 2,0 0 0,-1 0 0,1-1 0,0 1 0,0 0 0,-1-1-1,1 1 1,0 0 0,0-1 0,0 1 0,-1 0 0,1-1 0,0 1 0,0-1 0,0 1 0,0 0 0,0-1 0,0 1 0,0-1 0,0 1 0,0 0-1,0-1 1,0 1 0,0 0 0,0-1 0,0 1 0,0-1 0,0 1 0,0 0 0,1-1 0,-1 1 0,0 0 0,0-1 0,0 1 0,1 0-1,-1-1 1,0 1 0,0 0 0,1-1 0,0 1 0,5-6 0,1 1 1,0 1-1,0-1 0,0 1 0,1 0 0,13-4 0,170-51 0,121-9-81,96 2-247,1006-116-1880,-849 114 737,-334 36 929,-199 28 511,-1-3-1,50-15 1,-79 21 32,0 0 1,0 0 0,1 0-1,-1 0 1,0 0-1,0-1 1,0 1 0,0-1-1,-1 1 1,1-1-1,0 0 1,1-2-1,-3 3 4,1 1 0,-1-1 0,0 0 0,0 1-1,1-1 1,-1 0 0,0 0 0,0 1-1,0-1 1,0 0 0,0 0 0,0 1 0,0-1-1,0 0 1,0 0 0,-1 1 0,1-1-1,0 0 1,0 0 0,-1 1 0,1-1 0,0 0-1,-1 1 1,1-1 0,-1 0 0,1 1-1,-1-1 1,1 1 0,-1-1 0,-9-6 86,1 1 0,-1 0 0,0 1 0,0 0 0,0 0 0,-1 1 0,0 1 0,-13-3 0,-196-42 875,-86 6-53,-573-18 293,-5 47-1084,882 13-120,-497 13 222,410-6-213,0 5 0,1 3 0,-134 42 0,64 2 1955,-187 98 0,341-155-1895,0 0 49,-1 1 0,1-1 0,-1 1 0,1-1 0,-8 8 0,12-10-111,-1 0-1,1 1 1,0-1 0,0 0 0,0 0 0,0 1 0,-1-1-1,1 0 1,0 0 0,0 1 0,0-1 0,0 0 0,0 1-1,0-1 1,0 0 0,0 0 0,0 1 0,0-1 0,0 0-1,0 1 1,0-1 0,0 0 0,0 1 0,0-1 0,0 0-1,0 0 1,0 1 0,0-1 0,1 0 0,-1 1 0,0-1-1,0 0 1,0 0 0,0 1 0,1-1 0,-1 0 0,0 0-1,2 2 21,0-1-1,0 0 0,0 0 1,1 0-1,-1 0 0,0-1 1,0 1-1,0 0 1,3-1-1,42 6-2,-1-1 1,68-4-1,-58-1-20,182 0-170,1071 62-2858,-1185-50 2903,-116-11 119,-1 0 0,1 0 0,0 0 0,-1 1 0,0 1 0,9 3 0,-16-6 0,0 0 0,1 0 0,-1 0 0,0 0 0,1 0 0,-1 1 0,0-1 0,0 0 0,0 0 0,1 0 0,-1 1 0,0-1 0,0 0 0,0 0 0,1 1 0,-1-1 0,0 0 0,0 0 0,0 1 0,0-1 0,0 0 0,0 1 0,0-1 0,0 0 0,0 0 0,0 1 0,0-1 0,0 0 0,0 1 0,0-1 0,0 0 0,0 1 0,0-1 0,0 0 0,0 0 0,0 1 0,-17 11 0,-7-3 0,-45 10 0,-522 90 561,320-65-378,-168 34-165,-333 56 22,456-107 907,291-29-41,71-6-382,92-12-398,87-23-290,75-18-655,50-8-164,56 0 0,52 3 0,1418-157-2949,-1573 190 2949,-117 11 328,-137 12 761,-46 7 4,-12 1 16,-92-3 228,-173 6-346,-133 14-124,-96 17-346,-73 21 183,-875 130-734,17 40-924,1079-163 954,105-11 327,76-8 1272,63-8 211,109-33-776,-1 1 1,1 0-1,-1 0 0,1 0 1,-1 0-1,1 0 0,0 0 1,-1 1-1,1-1 1,0 1-1,0 0 0,0-1 1,0 1-1,0 0 0,1 0 1,-1 0-1,-2 5 1,4-6-27,0 0-1,0 0 1,0 0 0,0-1 0,0 1 0,0 0 0,0 0 0,0 0 0,1 0 0,-1 0 0,0 0 0,1 0 0,-1-1 0,1 1-1,-1 0 1,1 0 0,-1-1 0,1 1 0,1 1 0,1 2 76,1-1 0,0 0-1,0 1 1,9 4 0,19 8 378,67 25 0,130 29 405,76-1 75,812 68 244,7-94-2168,-1100-42 917,258 13-95,-264-10 163,-18-4-16,0 0-1,0 0 1,0 1-1,0-1 1,0 0-1,0 0 1,0 1-1,0-1 1,0 0-1,0 1 1,0-1-1,0 0 1,-1 0-1,1 0 1,0 1-1,0-1 1,0 0-1,0 0 1,-1 1-1,1-1 1,0 0-1,0 0 1,0 0-1,-1 0 1,1 0-1,0 1 1,0-1-1,-1 0 1,1 0-1,0 0 1,0 0-1,-1 0 1,1 0-1,0 0 1,-1 0-1,1 0 1,0 0-1,0 0 1,-1 0-1,1 0 1,-95 27 815,-84 13 20,-991 150 1316,1125-184-2145,4-2 314,0 2 1,-53 16-1,89-18 149,23-4-113,161-14-128,-80 4-229,153-12-167,59-3-655,68-8-164,62 0 0,2755-84-5381,-2984 118 6105,-179-1 585,41 7 0,-66-4-175,-7-1-34,-22 4 28,-99 4-83,-582-16 1037,436-1-850,-595-22 1717,335 6 502,1 36-1590,313 3-878,206-16 8,0 1 6,0-1-1,1 0 1,-1 0-1,0-1 1,-10-1-1,15 2-6,1-1 1,0 1-1,-1 0 0,1 0 1,0 0-1,-1 0 0,1 0 1,0-1-1,-1 1 0,1 0 0,0 0 1,0-1-1,-1 1 0,1 0 1,0 0-1,0-1 0,-1 1 1,1 0-1,0-1 0,0 1 1,0 0-1,0-1 0,-1 1 1,1 0-1,0-1 0,0 1 0,0 0 1,0-1-1,0 1 0,0-1 1,0 1-1,0 0 0,0-1 1,0 1-1,0 0 0,0-1 1,1 1-1,0-3 54,0 1 1,1 0 0,-1-1-1,1 1 1,0 0-1,-1 0 1,1 1 0,0-1-1,4-3 1,20-13 220,1 1 0,39-20 0,163-63-175,107-17-899,1270-341-3140,-1330 387 2949,-77 24 0,-70 19 160,-94 21 687,-22 4 305,-35 10 270,-7 2-108,-131 42 549,-89 25-311,-331 73 297,-11-19-167,464-103-668,67-14-5,-468 95 1109,504-103-1098,-1 0-7,0 0 0,0-2 1,-1-1-1,-32-1 0,55-1-31,-1 0 0,1-1-1,0 0 1,0 1 0,0-1-1,0 0 1,0 0-1,0-1 1,1 1 0,-1 0-1,-4-4 1,5 4 11,1-1-1,0 1 1,-1 0 0,1-1-1,0 1 1,0-1 0,0 0-1,0 1 1,0-1 0,0 0-1,1 0 1,-1 1 0,0-1-1,1 0 1,-1-2 0,1-2 55,0 1 0,1-1 0,-1 1 0,1-1-1,0 1 1,0 0 0,1-1 0,0 1 0,0 0 0,0 0 0,0 0 0,6-8 0,3-3 131,0 0 1,1 1-1,1 1 0,24-22 0,8-2 126,80-52 1,152-70-947,106-22-226,91-3-100,61 13-33,49 17-586,824-110 0,613 107-2174,-1741 154 2905,-120 8 596,-131 2 225,-28-2 15,-10 2 2,-25 6 0,-56 13 0,-150 28 164,-93 19 593,-70 15-20,-53 22 46,-42 22-519,-58 17-402,-70 7-644,-1521 283-1979,-454-112 411,2163-304 2814,104-19-184,105-12 506,196 7-359,-46-9-1,79 11-407,-1 0 1,0 0-1,1 0 0,-1 0 1,1 0-1,-1 0 0,1-1 0,-1 1 1,0 0-1,1 0 0,-1 0 1,1-1-1,-1 1 0,1 0 0,-1-1 1,1 1-1,0 0 0,-1-1 1,1 1-1,-1-1 0,1 1 1,0-1-1,-1 0 0,1 1 12,1-1-1,0 1 1,0-1-1,-1 1 0,1-1 1,0 1-1,0-1 1,-1 1-1,1 0 1,0-1-1,0 1 1,0 0-1,0 0 1,-1-1-1,3 1 1,44-6 544,-1 2 0,90 3 0,-105 2-448,265 13 2538,475 84 0,-711-87-1678,75 23 0,-111-25-579,1 0-1,-1 2 1,-1 0 0,0 2 0,33 24 0,-51-35-320,-1 1 0,0 0-1,0 1 1,0-1 0,-1 1 0,1-1-1,-1 1 1,0 0 0,0 0 0,0 1-1,0-1 1,3 9 0,-6-12-83,0 0 1,0-1 0,0 1-1,0 0 1,0 0-1,0 0 1,0 0 0,0 0-1,0 0 1,0-1-1,0 1 1,-1 0 0,1 0-1,0 0 1,-1-1-1,1 1 1,0 0-1,-1 0 1,1-1 0,-1 1-1,1 0 1,-1-1-1,0 1 1,1 0 0,-1-1-1,0 1 1,1-1-1,-1 1 1,0-1 0,0 1-1,0-1 1,-31 10 4,-29-3-10,-1-2 0,-99-5 0,91-1 0,27 1 0,-180-11 0,198 8 0,-1-1 0,1-1 0,0-2 0,1-1 0,0 0 0,-38-20 0,57 25 0,2 1 0,0 0 0,-1 1 0,1-1 0,-1 1 0,1-1 0,-1 1 0,-4-1 0,7 2 0,1 0 0,-1 1 0,0-1 0,0 0 0,0 0 0,1 0 0,-1 1 0,0-1 0,0 0 0,0 1 0,1-1 0,-1 1 0,0-1 0,1 1 0,-1-1 0,0 1 0,1-1 0,-1 1 0,1 0 0,-1-1 0,1 1 0,-1 0 0,1-1 0,0 1 0,-1 0 0,1 0 0,0 0 0,-1-1 0,1 1 0,0 0 0,0 0 0,0 0 0,0-1 0,0 1 0,0 0 0,0 1 0,-2 29 0,1 1 0,1-1 0,6 37 0,-1 3 0,0 264 0,-5-285 0,0-44 0,0 7 0,0 1 0,-1 0 0,-1 0 0,-3 15 0,4-26 0,0 1 0,0-1 0,0 0 0,0 0 0,-1 0 0,0 0 0,1 0 0,-1 0 0,0 0 0,0 0 0,-1-1 0,1 1 0,0-1 0,-1 0 0,0 0 0,1 0 0,-1 0 0,0 0 0,0 0 0,0-1 0,0 1 0,-5 0 0,-1 1 0,-1-1 0,0-1 0,0 0 0,0-1 0,0 1 0,0-2 0,0 0 0,0 0 0,0 0 0,-15-5 0,3-1 0,0-1 0,1 0 0,-31-18 0,13 5 0,-41-31 0,63 39 0,1 0 0,0-2 0,1 0 0,-24-29 0,5-5 13,-44-85 0,-17-62-140,35 57-43,5-4 1,-61-252 0,107 352 474,-6-81-1,-24 784-420,39 13-134,2-301 106,-3-86 38,4 326 110,13-376-4,-14-224 0,0 0 0,1-1 0,0 1 0,0-1 0,2 0 0,-1 0 0,8 12 0,-8-16 0,1 0 0,1 0 0,0 0 0,-1-1 0,2 0 0,-1 0 0,1-1 0,0 1 0,0-1 0,10 4 0,0 0 0,0-1 0,0-1 0,1 0 0,26 5 0,85 9 0,100-8-163,-136-15-247,129-21 0,-103 2-81,154-48-1,-139 25 1,168-81-1,-140 43 9,-4-7-1,-4-7 0,249-204 0,-218 138-182,-8-8 1,196-242-1,-110 65-317,-59 37 0,-57 42 0,-115 203 850,-4-1 0,-2-2 0,-3 0 1,-3-2-1,13-88 0,-28 121 382,-3-1 0,0 0 1,-3 1-1,-8-67 1,3 76 118,0 0 1,-2 0 0,-1 0 0,-1 1 0,-1 0 0,-28-47 0,18 41 52,-1 0 0,-2 2 1,-2 1-1,0 1 0,-2 1 0,-1 1 1,-1 2-1,-1 1 0,-1 2 1,-2 0-1,0 3 0,-1 0 0,-47-16 1,-10 3-101,-1 4 0,-1 5 0,-111-14 0,-296-1-876,388 35 555,-188 19 0,261-11 0,1 2 0,0 2 0,0 1 0,1 2 0,1 1 0,0 2 0,1 2 0,-46 29 0,44-20-2,2 2 0,1 1 0,1 2 0,-54 64 0,50-46 10,1 2 0,-57 109 0,50-67-20,-35 104 0,-15 103-142,47-115-505,9 3-1,-28 371 1,59-433 562,6 1-1,5 0 0,6-1 0,6 0 1,53 209-1,-56-288-18,2-1 0,2 0 0,2-1 0,31 53 0,-32-70 91,1-1-1,1 0 1,1-2 0,2 0-1,0-1 1,2-2-1,35 27 1,-8-14-248,1-2 0,104 46 0,-54-36-219,157 43 1,188 7-492,-257-70 479,2-7 0,208-11 0,-163-18-214,303-54 0,-58-40-95,-69-29 487,-84-16-372,-274 122 655,-2-3 0,-1-2 0,-1-3 0,59-56 0,-83 66 55,-1-2 0,-1-1 0,-1-1 0,-2-1 0,-2-1 0,0-1 0,26-65 0,-23 34-12,-4-1 0,-2-1 0,-3-1 0,5-70 0,3-283 0,-34 63-41,4 288 92,-4 0 1,-3 1-1,-23-70 0,11 67 232,-4 0 1,-3 2-1,-3 2 0,-65-96 0,9 38 278,-133-143 0,118 156-32,-125-103 0,143 144-485,-2 5 1,-119-68 0,66 61-8,-3 5 1,-3 7-1,-3 7 1,-174-41-1,165 58-29,-2 8 0,-1 6 0,-222-5 0,250 30 14,-1 6-1,1 5 0,0 7 1,-196 51-1,178-23-15,1 7 1,3 6-1,-225 125 0,160-57-8,-317 246-1,410-273 46,-150 156 0,188-164-14,5 4-1,-83 127 1,125-164 62,2 2 1,4 2-1,2 1 0,3 2 1,3 0-1,2 1 1,4 2-1,3 0 0,-11 114 1,18-32 309,17 212 0,-6-324 148,2 1 0,14 57 1,-15-81-315,1 0 1,1-1-1,0 1 1,2-1-1,-1 0 1,2-1 0,0 0-1,17 21 1,-9-17-60,2-1 1,0-1-1,1 0 0,0-2 1,1 0-1,1-2 0,0 0 1,33 12-1,3-3-150,0-3 1,77 14-1,-63-18-8,1-4-1,1-3 1,74-2-1,-131-6 5,1 0 0,0-1 0,-1-1 0,1 0 0,-1-2 0,0 0 0,0 0 0,-1-2 0,1 0 0,-2-1 0,1-1-1,-1 0 1,0-1 0,-1 0 0,16-16 0,-1-3-57,-1-1-1,-2-1 1,-1-1-1,-2-1 1,-1-1-1,-1-2 1,21-49-1,4-28-228,37-131 0,77-425 116,-135 548 134,28-138-150,9-56-655,77-515-1298,-86 499 1285,2-15-151,-11 70 0,-9 70 105,-26 149 957,4 1 0,1 0 0,38-91 0,21-13 3689,-69 151-3482,-1-1 0,0 0 0,0 0-1,-1 0 1,0 0 0,-1-1 0,0 1 0,0-1 0,-3-19-1,0 13-150,-2 1 0,0-1-1,0 1 1,-2 0 0,-11-25-1,-91-203-134,44 93 0,-88-152 0,-4 26-1365,124 216-5461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11:37.300"/>
    </inkml:context>
    <inkml:brush xml:id="br0">
      <inkml:brushProperty name="width" value="0.35" units="cm"/>
      <inkml:brushProperty name="height" value="0.35" units="cm"/>
      <inkml:brushProperty name="color" value="#FFFFFF"/>
    </inkml:brush>
  </inkml:definitions>
  <inkml:trace contextRef="#ctx0" brushRef="#br0">2471 298 24575,'8'436'0,"37"-8"0,-23-332 0,50 137 0,-50-169 0,-20-57 0,0 0 0,1-1 0,0 1 0,0-1 0,1 0 0,0 0 0,0 0 0,8 8 0,-10-12 0,0 0 0,0 0 0,0-1 0,0 1 0,1 0 0,-1-1 0,1 0 0,-1 1 0,1-1 0,0 0 0,-1 0 0,1-1 0,0 1 0,0-1 0,0 1 0,0-1 0,-1 0 0,1 0 0,0 0 0,0 0 0,0 0 0,5-2 0,-2 0 0,0 0 0,0 0 0,0 0 0,-1-1 0,1 0 0,-1 0 0,0-1 0,1 1 0,-2-1 0,1 0 0,0 0 0,5-8 0,-4 4 0,0 0 0,-1 0 0,0 0 0,0-1 0,-1 0 0,-1 0 0,4-12 0,0-7 0,-2 1 0,-1-1 0,-1-1 0,-1-42 0,-2 68 0,0-18 0,0 0 0,-1 0 0,-2 1 0,-6-30 0,8 45 0,-1 0 0,1 0 0,-1 0 0,0 1 0,-1-1 0,1 1 0,-1-1 0,0 1 0,0 0 0,0 0 0,-1 0 0,1 0 0,-1 1 0,0 0 0,0-1 0,0 1 0,0 1 0,-1-1 0,1 1 0,-1-1 0,0 1 0,0 0 0,-7-1 0,-3 0 0,-1 0 0,1 1 0,-1 1 0,0 1 0,1 0 0,-1 1 0,0 0 0,1 1 0,-16 5 0,-15 6 0,-72 31 0,82-28 0,0-2 0,-1-2 0,-60 12 0,-108 16 0,-54 6 0,190-39 0,-64 7 0,109-9 0,0 0 0,1 1 0,-36 15 0,6 5 0,2 2 0,-74 54 0,73-46 0,-105 55 0,104-67 0,0-2 0,-71 18 0,81-28 0,2 1 0,0 2 0,-55 28 0,55-24 0,-71 22 0,52-20 0,-23 7 0,34-13 0,-90 42 0,105-41 0,1-1 0,32-14 0,6-1 0,22-8 0,139-45-93,264-72-733,-151 70-533,519-33 1,291 71-328,-954 20 1645,90-1 208,-217-2-92,-3 0-1,1 0 0,-1 0 0,1-1-1,0 0 1,-1 0 0,7-2 0,-11 3-58,0-1 1,0 1-1,0-1 1,0 0-1,0 1 1,0-1-1,0 0 1,-1 1-1,1-1 1,0 0-1,0 0 1,-1 0-1,1 0 1,0 0-1,-1 0 1,1 0-1,-1 0 1,0 0 0,1 0-1,-1 0 1,0 0-1,1 0 1,-1 0-1,0 0 1,0 0-1,0-1 1,0 1-1,0 0 1,0 0-1,0 0 1,0 0-1,-1 0 1,1 0-1,0 0 1,-1 0-1,1 0 1,-1-2 0,-3-7 121,-1 0 1,0 0-1,0 1 1,-1-1-1,0 1 1,-9-9-1,-52-57 624,60 68-706,-309-294 851,115 115-674,9-10-233,149 146 0,2-1 0,-38-63 0,39 47 0,4-2 0,-28-75 0,46 97 0,2 0 0,2-2 0,3 0 0,-7-56 0,41 235 1038,10 307-1106,-29 12-655,-3-362 572,-29 1219-1686,15-964 937,9-230-3601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1T21:11:44.443"/>
    </inkml:context>
    <inkml:brush xml:id="br0">
      <inkml:brushProperty name="width" value="0.35" units="cm"/>
      <inkml:brushProperty name="height" value="0.35" units="cm"/>
      <inkml:brushProperty name="color" value="#FFFFFF"/>
    </inkml:brush>
  </inkml:definitions>
  <inkml:trace contextRef="#ctx0" brushRef="#br0">582 383 24575,'-9'9'0,"1"1"0,1 0 0,-1 0 0,1 1 0,-8 17 0,-22 62 0,19-41 0,-3 5 0,3 1 0,-13 68 0,23-90 0,-3 1 0,0-2 0,-19 36 0,24-54 0,1 0 0,-6 21 0,10-31 0,0 1 0,0 0 0,0-1 0,1 1 0,0 0 0,0 0 0,0-1 0,0 1 0,1 0 0,0-1 0,1 7 0,-2-11 0,1 0 0,-1-1 0,0 1 0,0 0 0,0 0 0,0 0 0,0-1 0,0 1 0,0 0 0,1 0 0,-1 0 0,0 0 0,0-1 0,0 1 0,0 0 0,1 0 0,-1 0 0,0 0 0,0 0 0,0 0 0,1-1 0,-1 1 0,0 0 0,0 0 0,1 0 0,-1 0 0,0 0 0,0 0 0,0 0 0,1 0 0,-1 0 0,0 0 0,0 0 0,1 0 0,-1 0 0,0 0 0,0 0 0,0 0 0,1 0 0,-1 1 0,0-1 0,0 0 0,1 0 0,-1 0 0,0 0 0,0 0 0,0 0 0,0 1 0,1-1 0,-1 0 0,0 0 0,0 0 0,0 1 0,0-1 0,0 0 0,0 0 0,1 0 0,-1 1 0,0-1 0,0 0 0,0 0 0,0 1 0,0-1 0,0 0 0,0 0 0,0 0 0,0 1 0,0-1 0,0 0 0,7-20 0,0-13 0,-1-2 0,2-50 0,-6-74 0,-2 99 0,-2-590 0,2 638 0,-1 6 0,1 0 0,-1 1 0,2-1 0,-1 0 0,1 1 0,-1-1 0,2 1 0,-1-1 0,0 1 0,4-8 0,-4 13 0,-1 0 0,1-1 0,-1 1 0,1 0 0,-1-1 0,1 1 0,-1 0 0,1 0 0,-1 0 0,1-1 0,0 1 0,-1 0 0,1 0 0,-1 0 0,1 0 0,0 0 0,-1 0 0,1 0 0,-1 0 0,1 0 0,0 0 0,-1 1 0,1-1 0,-1 0 0,1 0 0,-1 1 0,1-1 0,-1 0 0,1 0 0,-1 1 0,1-1 0,-1 1 0,1-1 0,-1 0 0,1 2 0,18 13 0,0 0 0,-1 2 0,-1 0 0,17 23 0,20 19 0,112 98 0,-57-56 0,-95-89 0,-1-2 0,2 0 0,15 9 0,23 16 0,-14-9 0,-29-20 0,0 0 0,-1 1 0,1 1 0,12 12 0,55 51 0,-38-37 0,-37-32 0,5 5 0,0-1 0,1 0 0,16 9 0,-23-14 0,1 0 0,0 0 0,-1 0 0,1 0 0,0-1 0,0 1 0,-1-1 0,1 1 0,0-1 0,0 0 0,0 1 0,0-1 0,0 0 0,0 0 0,-1 0 0,1-1 0,0 1 0,0 0 0,0-1 0,0 1 0,-1-1 0,1 0 0,0 0 0,0 1 0,-1-1 0,1 0 0,2-3 0,-1 1 0,0-1 0,0 1 0,-1-1 0,1 0 0,-1 0 0,0 0 0,0-1 0,0 1 0,-1 0 0,1-1 0,-1 1 0,0-1 0,-1 1 0,1-7 0,0-1 0,-1-1 0,0 0 0,-1 1 0,-3-15 0,-7-17 0,-2 1 0,-2 0 0,-26-50 0,19 42 0,21 50 0,-10-27 0,-2 0 0,-1 0 0,-25-36 0,34 57 0,-1 0 0,0 0 0,0 1 0,-1-1 0,0 2 0,0-1 0,0 1 0,-1 0 0,1 0 0,-1 1 0,-1 0 0,1 0 0,0 1 0,-1 0 0,1 0 0,-10 0 0,5 1 0,0 1 0,1 0 0,-1 1 0,0 1 0,1 0 0,-1 1 0,0 0 0,1 1 0,0 0 0,0 1 0,0 0 0,0 1 0,-19 11 0,-31 13 0,-1-2 0,-2-4 0,0-2 0,-78 14 0,-15 9 313,119-31-732,0-1-1,0-2 1,-71 8-1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4T15:51:54.007"/>
    </inkml:context>
    <inkml:brush xml:id="br0">
      <inkml:brushProperty name="width" value="0.05" units="cm"/>
      <inkml:brushProperty name="height" value="0.05" units="cm"/>
    </inkml:brush>
  </inkml:definitions>
  <inkml:trace contextRef="#ctx0" brushRef="#br0">2403 218 24575,'-347'-75'0,"254"51"0,-8-1 0,-209-46 0,249 61 0,0 3 0,0 2 0,-77 5 0,-59 17 0,38-2 0,156-15 0,-152 17 0,134-13 0,0 0 0,1 2 0,-1 0 0,1 2 0,-25 13 0,-58 41 0,-139 111 0,199-141 0,29-21 0,0 0 0,1 1 0,1 1 0,-1 0 0,2 0 0,0 1 0,1 1 0,0 0 0,1 0 0,1 1 0,0 0 0,1 0 0,1 1 0,-7 30 0,5-6 0,1 1 0,3 0 0,1 0 0,4 53 0,23 168 0,-17-210 0,-3-22 0,2 1 0,2-1 0,14 42 0,-14-53 0,0-1 0,1 0 0,1 0 0,1-1 0,26 34 0,-18-32 0,38 30 0,-16-14 0,-21-20 0,0-1 0,1-1 0,27 13 0,20 15 0,-37-20 0,-22-14 0,0-1 0,0-1 0,1 1 0,0-2 0,1 1 0,-1-1 0,1-1 0,19 6 0,55 4 0,113 5 0,92-14 0,-170-4 0,-1 0 0,147-16 0,-204 8 0,-36 5 0,1-1 0,0-1 0,47-14 0,198-57 0,-96 32 0,-132 30 0,61-15 0,-93 25 0,0 0 0,0-1 0,0 0 0,-1-1 0,1-1 0,-1 1 0,-1-2 0,1 0 0,-1 0 0,15-14 0,-7 3 0,0-2 0,-1 0 0,-2-1 0,15-24 0,9-17 0,103-180 0,-128 213 0,-2 0 0,-1-1 0,-1 0 0,-2 0 0,-1-1 0,6-60 0,-11 68 0,-2 0 0,0 0 0,-2 0 0,-7-37 0,7 50 0,-1 1 0,0-1 0,0 1 0,-1 0 0,0 0 0,-1 0 0,0 1 0,0-1 0,-1 1 0,0 0 0,-1 1 0,0 0 0,-9-8 0,-136-98 0,133 99 0,-32-32 0,32 28 0,-32-23 0,-170-97-1365,190 122-5461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4T16:01:18.492"/>
    </inkml:context>
    <inkml:brush xml:id="br0">
      <inkml:brushProperty name="width" value="0.025" units="cm"/>
      <inkml:brushProperty name="height" value="0.025" units="cm"/>
    </inkml:brush>
  </inkml:definitions>
  <inkml:trace contextRef="#ctx0" brushRef="#br0">1 0 24575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4T16:01:22.922"/>
    </inkml:context>
    <inkml:brush xml:id="br0">
      <inkml:brushProperty name="width" value="0.025" units="cm"/>
      <inkml:brushProperty name="height" value="0.025" units="cm"/>
    </inkml:brush>
  </inkml:definitions>
  <inkml:trace contextRef="#ctx0" brushRef="#br0">1982 181 24575,'-95'3'0,"-1"3"0,1 5 0,-178 44 0,119-14 0,-252 104 0,22 35 0,359-169 0,0 1 0,1 2 0,0 0 0,1 2 0,1 0 0,1 2 0,0 0 0,1 1 0,-27 35 0,18-16 0,2 2 0,2 1 0,2 1 0,1 0 0,3 2 0,1 0 0,-17 70 0,26-73 0,1 0 0,3 1 0,1-1 0,2 1 0,2 0 0,1 0 0,3 0 0,16 77 0,-8-73 0,2 0 0,2-1 0,2-1 0,2-1 0,1 0 0,45 63 0,68 84 0,-124-178 0,0 0 0,1-1 0,0 0 0,21 15 0,54 30 0,-19-20 0,1-3 0,94 32 0,-141-57 0,38 13 0,0-3 0,122 22 0,-130-32 0,157 16 0,-25-25 0,188-25 0,-333 22 0,106-13 0,194-50 0,128-72 0,-442 131 0,-5 3 0,1-2 0,-1 0 0,-1-1 0,1-1 0,-2-1 0,24-16 0,49-52 0,36-29 0,-96 85 0,1 0 0,48-24 0,-38 23 0,-2-2 0,58-46 0,-28 18 0,-45 34 0,-1-1 0,-2 0 0,1-2 0,-2-1 0,-1 0 0,21-34 0,0-10 0,39-88 0,-68 128 0,0 0 0,-2-1 0,-1 0 0,-1-1 0,4-32 0,-7 17 0,-2 1 0,-5-78 0,0 96 0,-2 1 0,-1 0 0,0 1 0,-2 0 0,-13-29 0,12 31 0,-1 0 0,-1 1 0,0 0 0,-20-24 0,1 0 0,13 20 0,-1 1 0,0 1 0,-2 0 0,0 2 0,-1 0 0,-40-27 0,17 17 0,-1 3 0,-85-38 0,-127-54 0,163 78 0,-98-60 0,179 94 0,-1 0 0,0 1 0,0 1 0,0 0 0,-1 1 0,1 0 0,-1 1 0,0 1 0,0 1 0,0 0 0,-20 1 0,-14-3 0,-1-2 0,0-2 0,-82-23 0,101 22 0,-2 1 0,0 2 0,-60-3 0,-70 10 0,63 1 0,90-3 0,-1 0 0,1 1 0,-1 0 0,1 1 0,-13 4 0,18-5 0,1 1 0,0 0 0,-1 0 0,1 0 0,0 1 0,0-1 0,1 1 0,-1 0 0,0 0 0,1 0 0,0 1 0,0-1 0,0 1 0,-3 5 0,-8 15-455,2 1 0,-13 35 0,13-25-6371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4T16:01:24.414"/>
    </inkml:context>
    <inkml:brush xml:id="br0">
      <inkml:brushProperty name="width" value="0.025" units="cm"/>
      <inkml:brushProperty name="height" value="0.025" units="cm"/>
    </inkml:brush>
  </inkml:definitions>
  <inkml:trace contextRef="#ctx0" brushRef="#br0">1 0 24575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4T16:02:20.716"/>
    </inkml:context>
    <inkml:brush xml:id="br0">
      <inkml:brushProperty name="width" value="0.025" units="cm"/>
      <inkml:brushProperty name="height" value="0.025" units="cm"/>
    </inkml:brush>
  </inkml:definitions>
  <inkml:trace contextRef="#ctx0" brushRef="#br0">1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4T16:02:41.512"/>
    </inkml:context>
    <inkml:brush xml:id="br0">
      <inkml:brushProperty name="width" value="0.025" units="cm"/>
      <inkml:brushProperty name="height" value="0.025" units="cm"/>
    </inkml:brush>
  </inkml:definitions>
  <inkml:trace contextRef="#ctx0" brushRef="#br0">0 0 24575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4T18:07:46.397"/>
    </inkml:context>
    <inkml:brush xml:id="br0">
      <inkml:brushProperty name="width" value="0.025" units="cm"/>
      <inkml:brushProperty name="height" value="0.025" units="cm"/>
    </inkml:brush>
  </inkml:definitions>
  <inkml:trace contextRef="#ctx0" brushRef="#br0">3041 19 24575,'-1501'0'-747,"1436"2"828,0 3-1,1 3 1,0 2-1,-83 25 1,57-7 34,1 5-1,-111 56 1,174-75-115,2 1 0,0 1 0,0 1 0,-31 31 0,-75 89 0,44-43 0,42-50 0,2 2 0,-64 92 0,99-126 0,-109 185 0,104-170 0,0-1 0,2 1 0,2 1 0,0 0 0,-7 54 0,9 12 0,8 129 0,1-118 0,-2-80 0,0-1 0,2 1 0,1-1 0,9 35 0,-10-49 0,1-1 0,-1 0 0,1 0 0,1 0 0,0 0 0,0 0 0,1-1 0,0 0 0,0 0 0,1-1 0,0 0 0,0 0 0,15 10 0,119 66 0,-62-39 0,-77-42 0,39 23 0,1-2 0,2-2 0,72 26 0,-69-35 0,-1-2 0,2-3 0,65 3 0,146-11 0,-211-1 0,-22 2 0,-1 1 0,1 2 0,-1 0 0,1 1 0,28 10 0,163 29 0,-58-14 0,-75-13 0,1-3 0,100 1 0,176-15 0,-182-2 0,-92 3 0,156-3 0,-2-21 0,-98 4 0,2 5 0,147 6 0,-265 9 0,0-1 0,0-2 0,29-6 0,-42 6 0,1-1 0,-1-1 0,0 0 0,-1-1 0,1 0 0,-1-1 0,15-10 0,-17 8 0,98-63 0,-92 62 0,1 1 0,1 1 0,0 0 0,29-7 0,171-50 0,-193 55 0,0-2 0,0-1 0,-1-1 0,-1 0 0,-1-2 0,22-20 0,-17 11 0,-2-2 0,-2-1 0,0-1 0,-2-1 0,29-51 0,72-171 0,-80 156 0,17-27 0,-29 63 0,-2 0 0,40-129 0,-67 179 0,1 0 0,-1-1 0,-1 1 0,0 0 0,0-1 0,-1 1 0,-2-12 0,1 17 0,0 0 0,0 1 0,0-1 0,-1 1 0,0-1 0,0 1 0,0 0 0,0 0 0,-1 0 0,1 0 0,-1 0 0,0 0 0,-1 1 0,1 0 0,0-1 0,-1 1 0,-6-4 0,-23-13 0,-1 2 0,0 1 0,-50-16 0,39 16 0,-370-110 0,357 112 0,-134-22 0,138 30 0,1-3 0,0-2 0,-52-20 0,62 15 0,-1 1 0,0 2 0,-1 3 0,-50-7 0,4 5 0,1-4 0,-111-35 0,155 38 0,-336-94 0,343 99-341,0-1 0,1-2-1,-69-33 1,62 17-6485</inkml:trace>
</inkml:ink>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BEC2C58-85AF-42EC-A1BE-900A2EEEFBE1}" type="datetimeFigureOut">
              <a:rPr lang="en-IN" smtClean="0"/>
              <a:t>02-10-2023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255346" y="2750337"/>
            <a:ext cx="1171888" cy="1356442"/>
          </a:xfrm>
        </p:spPr>
        <p:txBody>
          <a:bodyPr/>
          <a:lstStyle/>
          <a:p>
            <a:fld id="{E68D84FC-23CA-4E68-A718-F8CD76FB9713}" type="slidenum">
              <a:rPr lang="en-IN" smtClean="0"/>
              <a:t>‹#›</a:t>
            </a:fld>
            <a:endParaRPr lang="en-IN"/>
          </a:p>
        </p:txBody>
      </p:sp>
    </p:spTree>
    <p:extLst>
      <p:ext uri="{BB962C8B-B14F-4D97-AF65-F5344CB8AC3E}">
        <p14:creationId xmlns:p14="http://schemas.microsoft.com/office/powerpoint/2010/main" val="3067699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EC2C58-85AF-42EC-A1BE-900A2EEEFBE1}" type="datetimeFigureOut">
              <a:rPr lang="en-IN" smtClean="0"/>
              <a:t>02-10-2023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11309"/>
            <a:ext cx="1154151" cy="1090789"/>
          </a:xfrm>
        </p:spPr>
        <p:txBody>
          <a:bodyPr/>
          <a:lstStyle/>
          <a:p>
            <a:fld id="{E68D84FC-23CA-4E68-A718-F8CD76FB9713}" type="slidenum">
              <a:rPr lang="en-IN" smtClean="0"/>
              <a:t>‹#›</a:t>
            </a:fld>
            <a:endParaRPr lang="en-IN"/>
          </a:p>
        </p:txBody>
      </p:sp>
    </p:spTree>
    <p:extLst>
      <p:ext uri="{BB962C8B-B14F-4D97-AF65-F5344CB8AC3E}">
        <p14:creationId xmlns:p14="http://schemas.microsoft.com/office/powerpoint/2010/main" val="185885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EC2C58-85AF-42EC-A1BE-900A2EEEFBE1}" type="datetimeFigureOut">
              <a:rPr lang="en-IN" smtClean="0"/>
              <a:t>02-10-2023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11615"/>
            <a:ext cx="1154151" cy="1090789"/>
          </a:xfrm>
        </p:spPr>
        <p:txBody>
          <a:bodyPr/>
          <a:lstStyle/>
          <a:p>
            <a:fld id="{E68D84FC-23CA-4E68-A718-F8CD76FB9713}" type="slidenum">
              <a:rPr lang="en-IN" smtClean="0"/>
              <a:t>‹#›</a:t>
            </a:fld>
            <a:endParaRPr lang="en-IN"/>
          </a:p>
        </p:txBody>
      </p:sp>
    </p:spTree>
    <p:extLst>
      <p:ext uri="{BB962C8B-B14F-4D97-AF65-F5344CB8AC3E}">
        <p14:creationId xmlns:p14="http://schemas.microsoft.com/office/powerpoint/2010/main" val="15349406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EC2C58-85AF-42EC-A1BE-900A2EEEFBE1}" type="datetimeFigureOut">
              <a:rPr lang="en-IN" smtClean="0"/>
              <a:t>02-10-2023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09925"/>
            <a:ext cx="1154151" cy="1090789"/>
          </a:xfrm>
        </p:spPr>
        <p:txBody>
          <a:bodyPr/>
          <a:lstStyle/>
          <a:p>
            <a:fld id="{E68D84FC-23CA-4E68-A718-F8CD76FB9713}" type="slidenum">
              <a:rPr lang="en-IN" smtClean="0"/>
              <a:t>‹#›</a:t>
            </a:fld>
            <a:endParaRPr lang="en-IN"/>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28331998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EC2C58-85AF-42EC-A1BE-900A2EEEFBE1}" type="datetimeFigureOut">
              <a:rPr lang="en-IN" smtClean="0"/>
              <a:t>02-10-2023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09925"/>
            <a:ext cx="1154151" cy="1090789"/>
          </a:xfrm>
        </p:spPr>
        <p:txBody>
          <a:bodyPr/>
          <a:lstStyle/>
          <a:p>
            <a:fld id="{E68D84FC-23CA-4E68-A718-F8CD76FB9713}" type="slidenum">
              <a:rPr lang="en-IN" smtClean="0"/>
              <a:t>‹#›</a:t>
            </a:fld>
            <a:endParaRPr lang="en-IN"/>
          </a:p>
        </p:txBody>
      </p:sp>
    </p:spTree>
    <p:extLst>
      <p:ext uri="{BB962C8B-B14F-4D97-AF65-F5344CB8AC3E}">
        <p14:creationId xmlns:p14="http://schemas.microsoft.com/office/powerpoint/2010/main" val="17468672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BEC2C58-85AF-42EC-A1BE-900A2EEEFBE1}" type="datetimeFigureOut">
              <a:rPr lang="en-IN" smtClean="0"/>
              <a:t>02-10-2023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68D84FC-23CA-4E68-A718-F8CD76FB9713}" type="slidenum">
              <a:rPr lang="en-IN" smtClean="0"/>
              <a:t>‹#›</a:t>
            </a:fld>
            <a:endParaRPr lang="en-IN"/>
          </a:p>
        </p:txBody>
      </p:sp>
    </p:spTree>
    <p:extLst>
      <p:ext uri="{BB962C8B-B14F-4D97-AF65-F5344CB8AC3E}">
        <p14:creationId xmlns:p14="http://schemas.microsoft.com/office/powerpoint/2010/main" val="29538336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BEC2C58-85AF-42EC-A1BE-900A2EEEFBE1}" type="datetimeFigureOut">
              <a:rPr lang="en-IN" smtClean="0"/>
              <a:t>02-10-2023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68D84FC-23CA-4E68-A718-F8CD76FB9713}" type="slidenum">
              <a:rPr lang="en-IN" smtClean="0"/>
              <a:t>‹#›</a:t>
            </a:fld>
            <a:endParaRPr lang="en-IN"/>
          </a:p>
        </p:txBody>
      </p:sp>
    </p:spTree>
    <p:extLst>
      <p:ext uri="{BB962C8B-B14F-4D97-AF65-F5344CB8AC3E}">
        <p14:creationId xmlns:p14="http://schemas.microsoft.com/office/powerpoint/2010/main" val="40931486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EC2C58-85AF-42EC-A1BE-900A2EEEFBE1}" type="datetimeFigureOut">
              <a:rPr lang="en-IN" smtClean="0"/>
              <a:t>02-10-2023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68D84FC-23CA-4E68-A718-F8CD76FB9713}" type="slidenum">
              <a:rPr lang="en-IN" smtClean="0"/>
              <a:t>‹#›</a:t>
            </a:fld>
            <a:endParaRPr lang="en-IN"/>
          </a:p>
        </p:txBody>
      </p:sp>
    </p:spTree>
    <p:extLst>
      <p:ext uri="{BB962C8B-B14F-4D97-AF65-F5344CB8AC3E}">
        <p14:creationId xmlns:p14="http://schemas.microsoft.com/office/powerpoint/2010/main" val="34105125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DBEC2C58-85AF-42EC-A1BE-900A2EEEFBE1}" type="datetimeFigureOut">
              <a:rPr lang="en-IN" smtClean="0"/>
              <a:t>02-10-2023</a:t>
            </a:fld>
            <a:endParaRPr lang="en-IN"/>
          </a:p>
        </p:txBody>
      </p:sp>
      <p:sp>
        <p:nvSpPr>
          <p:cNvPr id="5" name="Footer Placeholder 4"/>
          <p:cNvSpPr>
            <a:spLocks noGrp="1"/>
          </p:cNvSpPr>
          <p:nvPr>
            <p:ph type="ftr" sz="quarter" idx="11"/>
          </p:nvPr>
        </p:nvSpPr>
        <p:spPr>
          <a:xfrm>
            <a:off x="680321" y="5936188"/>
            <a:ext cx="6126805" cy="365125"/>
          </a:xfrm>
        </p:spPr>
        <p:txBody>
          <a:bodyPr/>
          <a:lstStyle/>
          <a:p>
            <a:endParaRPr lang="en-IN"/>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E68D84FC-23CA-4E68-A718-F8CD76FB9713}" type="slidenum">
              <a:rPr lang="en-IN" smtClean="0"/>
              <a:t>‹#›</a:t>
            </a:fld>
            <a:endParaRPr lang="en-IN"/>
          </a:p>
        </p:txBody>
      </p:sp>
    </p:spTree>
    <p:extLst>
      <p:ext uri="{BB962C8B-B14F-4D97-AF65-F5344CB8AC3E}">
        <p14:creationId xmlns:p14="http://schemas.microsoft.com/office/powerpoint/2010/main" val="2759257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EC2C58-85AF-42EC-A1BE-900A2EEEFBE1}" type="datetimeFigureOut">
              <a:rPr lang="en-IN" smtClean="0"/>
              <a:t>02-10-2023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68D84FC-23CA-4E68-A718-F8CD76FB9713}" type="slidenum">
              <a:rPr lang="en-IN" smtClean="0"/>
              <a:t>‹#›</a:t>
            </a:fld>
            <a:endParaRPr lang="en-IN"/>
          </a:p>
        </p:txBody>
      </p:sp>
    </p:spTree>
    <p:extLst>
      <p:ext uri="{BB962C8B-B14F-4D97-AF65-F5344CB8AC3E}">
        <p14:creationId xmlns:p14="http://schemas.microsoft.com/office/powerpoint/2010/main" val="2073983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EC2C58-85AF-42EC-A1BE-900A2EEEFBE1}" type="datetimeFigureOut">
              <a:rPr lang="en-IN" smtClean="0"/>
              <a:t>02-10-2023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729455" y="2869895"/>
            <a:ext cx="1154151" cy="1090789"/>
          </a:xfrm>
        </p:spPr>
        <p:txBody>
          <a:bodyPr/>
          <a:lstStyle/>
          <a:p>
            <a:fld id="{E68D84FC-23CA-4E68-A718-F8CD76FB9713}" type="slidenum">
              <a:rPr lang="en-IN" smtClean="0"/>
              <a:t>‹#›</a:t>
            </a:fld>
            <a:endParaRPr lang="en-IN"/>
          </a:p>
        </p:txBody>
      </p:sp>
    </p:spTree>
    <p:extLst>
      <p:ext uri="{BB962C8B-B14F-4D97-AF65-F5344CB8AC3E}">
        <p14:creationId xmlns:p14="http://schemas.microsoft.com/office/powerpoint/2010/main" val="2405757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EC2C58-85AF-42EC-A1BE-900A2EEEFBE1}" type="datetimeFigureOut">
              <a:rPr lang="en-IN" smtClean="0"/>
              <a:t>02-10-2023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68D84FC-23CA-4E68-A718-F8CD76FB9713}" type="slidenum">
              <a:rPr lang="en-IN" smtClean="0"/>
              <a:t>‹#›</a:t>
            </a:fld>
            <a:endParaRPr lang="en-IN"/>
          </a:p>
        </p:txBody>
      </p:sp>
    </p:spTree>
    <p:extLst>
      <p:ext uri="{BB962C8B-B14F-4D97-AF65-F5344CB8AC3E}">
        <p14:creationId xmlns:p14="http://schemas.microsoft.com/office/powerpoint/2010/main" val="4358021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BEC2C58-85AF-42EC-A1BE-900A2EEEFBE1}" type="datetimeFigureOut">
              <a:rPr lang="en-IN" smtClean="0"/>
              <a:t>02-10-2023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68D84FC-23CA-4E68-A718-F8CD76FB9713}" type="slidenum">
              <a:rPr lang="en-IN" smtClean="0"/>
              <a:t>‹#›</a:t>
            </a:fld>
            <a:endParaRPr lang="en-IN"/>
          </a:p>
        </p:txBody>
      </p:sp>
    </p:spTree>
    <p:extLst>
      <p:ext uri="{BB962C8B-B14F-4D97-AF65-F5344CB8AC3E}">
        <p14:creationId xmlns:p14="http://schemas.microsoft.com/office/powerpoint/2010/main" val="2105010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BEC2C58-85AF-42EC-A1BE-900A2EEEFBE1}" type="datetimeFigureOut">
              <a:rPr lang="en-IN" smtClean="0"/>
              <a:t>02-10-2023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68D84FC-23CA-4E68-A718-F8CD76FB9713}" type="slidenum">
              <a:rPr lang="en-IN" smtClean="0"/>
              <a:t>‹#›</a:t>
            </a:fld>
            <a:endParaRPr lang="en-IN"/>
          </a:p>
        </p:txBody>
      </p:sp>
    </p:spTree>
    <p:extLst>
      <p:ext uri="{BB962C8B-B14F-4D97-AF65-F5344CB8AC3E}">
        <p14:creationId xmlns:p14="http://schemas.microsoft.com/office/powerpoint/2010/main" val="2773895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DBEC2C58-85AF-42EC-A1BE-900A2EEEFBE1}" type="datetimeFigureOut">
              <a:rPr lang="en-IN" smtClean="0"/>
              <a:t>02-10-2023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68D84FC-23CA-4E68-A718-F8CD76FB9713}" type="slidenum">
              <a:rPr lang="en-IN" smtClean="0"/>
              <a:t>‹#›</a:t>
            </a:fld>
            <a:endParaRPr lang="en-IN"/>
          </a:p>
        </p:txBody>
      </p:sp>
    </p:spTree>
    <p:extLst>
      <p:ext uri="{BB962C8B-B14F-4D97-AF65-F5344CB8AC3E}">
        <p14:creationId xmlns:p14="http://schemas.microsoft.com/office/powerpoint/2010/main" val="4240906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EC2C58-85AF-42EC-A1BE-900A2EEEFBE1}" type="datetimeFigureOut">
              <a:rPr lang="en-IN" smtClean="0"/>
              <a:t>02-10-2023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68D84FC-23CA-4E68-A718-F8CD76FB9713}" type="slidenum">
              <a:rPr lang="en-IN" smtClean="0"/>
              <a:t>‹#›</a:t>
            </a:fld>
            <a:endParaRPr lang="en-IN"/>
          </a:p>
        </p:txBody>
      </p:sp>
    </p:spTree>
    <p:extLst>
      <p:ext uri="{BB962C8B-B14F-4D97-AF65-F5344CB8AC3E}">
        <p14:creationId xmlns:p14="http://schemas.microsoft.com/office/powerpoint/2010/main" val="40489652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EC2C58-85AF-42EC-A1BE-900A2EEEFBE1}" type="datetimeFigureOut">
              <a:rPr lang="en-IN" smtClean="0"/>
              <a:t>02-10-2023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68D84FC-23CA-4E68-A718-F8CD76FB9713}" type="slidenum">
              <a:rPr lang="en-IN" smtClean="0"/>
              <a:t>‹#›</a:t>
            </a:fld>
            <a:endParaRPr lang="en-IN"/>
          </a:p>
        </p:txBody>
      </p:sp>
    </p:spTree>
    <p:extLst>
      <p:ext uri="{BB962C8B-B14F-4D97-AF65-F5344CB8AC3E}">
        <p14:creationId xmlns:p14="http://schemas.microsoft.com/office/powerpoint/2010/main" val="3777877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BEC2C58-85AF-42EC-A1BE-900A2EEEFBE1}" type="datetimeFigureOut">
              <a:rPr lang="en-IN" smtClean="0"/>
              <a:t>02-10-2023</a:t>
            </a:fld>
            <a:endParaRPr lang="en-IN"/>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E68D84FC-23CA-4E68-A718-F8CD76FB9713}" type="slidenum">
              <a:rPr lang="en-IN" smtClean="0"/>
              <a:t>‹#›</a:t>
            </a:fld>
            <a:endParaRPr lang="en-IN"/>
          </a:p>
        </p:txBody>
      </p:sp>
    </p:spTree>
    <p:extLst>
      <p:ext uri="{BB962C8B-B14F-4D97-AF65-F5344CB8AC3E}">
        <p14:creationId xmlns:p14="http://schemas.microsoft.com/office/powerpoint/2010/main" val="4088577408"/>
      </p:ext>
    </p:extLst>
  </p:cSld>
  <p:clrMap bg1="dk1" tx1="lt1" bg2="dk2" tx2="lt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 id="2147483921" r:id="rId13"/>
    <p:sldLayoutId id="2147483922" r:id="rId14"/>
    <p:sldLayoutId id="2147483923" r:id="rId15"/>
    <p:sldLayoutId id="2147483924" r:id="rId16"/>
    <p:sldLayoutId id="2147483925"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8" Type="http://schemas.openxmlformats.org/officeDocument/2006/relationships/customXml" Target="../ink/ink7.xml"/><Relationship Id="rId3" Type="http://schemas.openxmlformats.org/officeDocument/2006/relationships/customXml" Target="../ink/ink4.xml"/><Relationship Id="rId7" Type="http://schemas.openxmlformats.org/officeDocument/2006/relationships/customXml" Target="../ink/ink6.xml"/><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customXml" Target="../ink/ink5.xml"/><Relationship Id="rId4" Type="http://schemas.openxmlformats.org/officeDocument/2006/relationships/image" Target="../media/image710.png"/></Relationships>
</file>

<file path=ppt/slides/_rels/slide11.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customXml" Target="../ink/ink8.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180.png"/></Relationships>
</file>

<file path=ppt/slides/_rels/slide19.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customXml" Target="../ink/ink1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https://hithub.com/?" TargetMode="External"/><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customXml" Target="../ink/ink13.xml"/><Relationship Id="rId7" Type="http://schemas.openxmlformats.org/officeDocument/2006/relationships/customXml" Target="../ink/ink15.xml"/><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customXml" Target="../ink/ink14.xml"/><Relationship Id="rId4" Type="http://schemas.openxmlformats.org/officeDocument/2006/relationships/image" Target="../media/image590.png"/></Relationships>
</file>

<file path=ppt/slides/_rels/slide58.xml.rels><?xml version="1.0" encoding="UTF-8" standalone="yes"?>
<Relationships xmlns="http://schemas.openxmlformats.org/package/2006/relationships"><Relationship Id="rId3" Type="http://schemas.openxmlformats.org/officeDocument/2006/relationships/image" Target="../media/image590.png"/><Relationship Id="rId7" Type="http://schemas.openxmlformats.org/officeDocument/2006/relationships/image" Target="../media/image63.png"/><Relationship Id="rId2" Type="http://schemas.openxmlformats.org/officeDocument/2006/relationships/customXml" Target="../ink/ink16.xml"/><Relationship Id="rId1" Type="http://schemas.openxmlformats.org/officeDocument/2006/relationships/slideLayout" Target="../slideLayouts/slideLayout7.xml"/><Relationship Id="rId6" Type="http://schemas.openxmlformats.org/officeDocument/2006/relationships/customXml" Target="../ink/ink18.xml"/><Relationship Id="rId5" Type="http://schemas.openxmlformats.org/officeDocument/2006/relationships/customXml" Target="../ink/ink17.xml"/><Relationship Id="rId4" Type="http://schemas.openxmlformats.org/officeDocument/2006/relationships/image" Target="../media/image62.png"/></Relationships>
</file>

<file path=ppt/slides/_rels/slide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customXml" Target="../ink/ink19.xml"/><Relationship Id="rId7" Type="http://schemas.openxmlformats.org/officeDocument/2006/relationships/customXml" Target="../ink/ink21.xml"/><Relationship Id="rId12"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6.png"/><Relationship Id="rId11" Type="http://schemas.openxmlformats.org/officeDocument/2006/relationships/customXml" Target="../ink/ink23.xml"/><Relationship Id="rId5" Type="http://schemas.openxmlformats.org/officeDocument/2006/relationships/customXml" Target="../ink/ink20.xml"/><Relationship Id="rId10" Type="http://schemas.openxmlformats.org/officeDocument/2006/relationships/image" Target="../media/image78.png"/><Relationship Id="rId4" Type="http://schemas.openxmlformats.org/officeDocument/2006/relationships/image" Target="../media/image75.png"/><Relationship Id="rId9" Type="http://schemas.openxmlformats.org/officeDocument/2006/relationships/customXml" Target="../ink/ink22.xml"/></Relationships>
</file>

<file path=ppt/slides/_rels/slide7.xml.rels><?xml version="1.0" encoding="UTF-8" standalone="yes"?>
<Relationships xmlns="http://schemas.openxmlformats.org/package/2006/relationships"><Relationship Id="rId2" Type="http://schemas.openxmlformats.org/officeDocument/2006/relationships/hyperlink" Target="https://www.jenkins.io/doc/book/installing/linux/#red-hat-centos" TargetMode="Externa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customXml" Target="../ink/ink3.xml"/><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491F2-2594-F797-E7A5-9BCCE519C3EC}"/>
              </a:ext>
            </a:extLst>
          </p:cNvPr>
          <p:cNvSpPr>
            <a:spLocks noGrp="1"/>
          </p:cNvSpPr>
          <p:nvPr>
            <p:ph type="ctrTitle"/>
          </p:nvPr>
        </p:nvSpPr>
        <p:spPr>
          <a:xfrm>
            <a:off x="0" y="2733709"/>
            <a:ext cx="8824456" cy="1373070"/>
          </a:xfrm>
        </p:spPr>
        <p:txBody>
          <a:bodyPr/>
          <a:lstStyle/>
          <a:p>
            <a:r>
              <a:rPr lang="en-US" dirty="0"/>
              <a:t>CI PIPELINE PROJECT</a:t>
            </a:r>
            <a:br>
              <a:rPr lang="en-US" dirty="0"/>
            </a:br>
            <a:r>
              <a:rPr lang="en-US" dirty="0"/>
              <a:t>USING JENKINS AND GITHUB</a:t>
            </a:r>
            <a:endParaRPr lang="en-IN" dirty="0"/>
          </a:p>
        </p:txBody>
      </p:sp>
      <p:sp>
        <p:nvSpPr>
          <p:cNvPr id="3" name="Subtitle 2">
            <a:extLst>
              <a:ext uri="{FF2B5EF4-FFF2-40B4-BE49-F238E27FC236}">
                <a16:creationId xmlns:a16="http://schemas.microsoft.com/office/drawing/2014/main" id="{EFB7E2BE-7255-18AB-F4F6-C6FC8E49856C}"/>
              </a:ext>
            </a:extLst>
          </p:cNvPr>
          <p:cNvSpPr>
            <a:spLocks noGrp="1"/>
          </p:cNvSpPr>
          <p:nvPr>
            <p:ph type="subTitle" idx="1"/>
          </p:nvPr>
        </p:nvSpPr>
        <p:spPr>
          <a:xfrm>
            <a:off x="279270" y="4475748"/>
            <a:ext cx="2496015" cy="946484"/>
          </a:xfrm>
        </p:spPr>
        <p:txBody>
          <a:bodyPr/>
          <a:lstStyle/>
          <a:p>
            <a:r>
              <a:rPr lang="en-US" dirty="0"/>
              <a:t>PRESENTED BY:</a:t>
            </a:r>
          </a:p>
          <a:p>
            <a:r>
              <a:rPr lang="en-US" dirty="0"/>
              <a:t>BHAWANA GUPTA</a:t>
            </a:r>
            <a:endParaRPr lang="en-IN" dirty="0"/>
          </a:p>
        </p:txBody>
      </p:sp>
      <p:sp>
        <p:nvSpPr>
          <p:cNvPr id="5" name="TextBox 4">
            <a:extLst>
              <a:ext uri="{FF2B5EF4-FFF2-40B4-BE49-F238E27FC236}">
                <a16:creationId xmlns:a16="http://schemas.microsoft.com/office/drawing/2014/main" id="{2B2D25C1-D7F7-247F-822E-38572376D883}"/>
              </a:ext>
            </a:extLst>
          </p:cNvPr>
          <p:cNvSpPr txBox="1"/>
          <p:nvPr/>
        </p:nvSpPr>
        <p:spPr>
          <a:xfrm>
            <a:off x="6737684" y="4555959"/>
            <a:ext cx="3818022" cy="646331"/>
          </a:xfrm>
          <a:prstGeom prst="rect">
            <a:avLst/>
          </a:prstGeom>
          <a:noFill/>
        </p:spPr>
        <p:txBody>
          <a:bodyPr wrap="square" rtlCol="0">
            <a:spAutoFit/>
          </a:bodyPr>
          <a:lstStyle/>
          <a:p>
            <a:r>
              <a:rPr lang="en-US" dirty="0"/>
              <a:t>PRESENTED TO:</a:t>
            </a:r>
          </a:p>
          <a:p>
            <a:r>
              <a:rPr lang="en-US" dirty="0"/>
              <a:t>Mr. ASHISH AGRAWAL</a:t>
            </a:r>
            <a:endParaRPr lang="en-IN" dirty="0"/>
          </a:p>
        </p:txBody>
      </p:sp>
      <p:pic>
        <p:nvPicPr>
          <p:cNvPr id="1026" name="Picture 2">
            <a:extLst>
              <a:ext uri="{FF2B5EF4-FFF2-40B4-BE49-F238E27FC236}">
                <a16:creationId xmlns:a16="http://schemas.microsoft.com/office/drawing/2014/main" id="{DC81FC55-EFBF-C396-049D-BF111284FB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3263" y="418077"/>
            <a:ext cx="1682040" cy="186645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14D4B6D-4DE3-C76F-7E90-E6AD2CA6C90C}"/>
              </a:ext>
            </a:extLst>
          </p:cNvPr>
          <p:cNvPicPr>
            <a:picLocks noChangeAspect="1"/>
          </p:cNvPicPr>
          <p:nvPr/>
        </p:nvPicPr>
        <p:blipFill>
          <a:blip r:embed="rId3"/>
          <a:stretch>
            <a:fillRect/>
          </a:stretch>
        </p:blipFill>
        <p:spPr>
          <a:xfrm>
            <a:off x="4789558" y="418077"/>
            <a:ext cx="1819789" cy="1866452"/>
          </a:xfrm>
          <a:prstGeom prst="rect">
            <a:avLst/>
          </a:prstGeom>
        </p:spPr>
      </p:pic>
      <p:pic>
        <p:nvPicPr>
          <p:cNvPr id="1028" name="Picture 4" descr="GitHub Logo et symbole, sens, histoire, PNG, marque">
            <a:extLst>
              <a:ext uri="{FF2B5EF4-FFF2-40B4-BE49-F238E27FC236}">
                <a16:creationId xmlns:a16="http://schemas.microsoft.com/office/drawing/2014/main" id="{7FF5BC7B-57DD-C8AC-6F70-EC71FE43E9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5243" y="418077"/>
            <a:ext cx="3090916" cy="1747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527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8A2B7D-E8B2-9C90-1158-D7629D299D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00" y="350044"/>
            <a:ext cx="10706100" cy="6022181"/>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9C894716-484F-BA1C-AEFB-1B87C1912FBC}"/>
                  </a:ext>
                </a:extLst>
              </p14:cNvPr>
              <p14:cNvContentPartPr/>
              <p14:nvPr/>
            </p14:nvContentPartPr>
            <p14:xfrm>
              <a:off x="-1600260" y="2768320"/>
              <a:ext cx="360" cy="360"/>
            </p14:xfrm>
          </p:contentPart>
        </mc:Choice>
        <mc:Fallback xmlns="">
          <p:pic>
            <p:nvPicPr>
              <p:cNvPr id="4" name="Ink 3">
                <a:extLst>
                  <a:ext uri="{FF2B5EF4-FFF2-40B4-BE49-F238E27FC236}">
                    <a16:creationId xmlns:a16="http://schemas.microsoft.com/office/drawing/2014/main" id="{9C894716-484F-BA1C-AEFB-1B87C1912FBC}"/>
                  </a:ext>
                </a:extLst>
              </p:cNvPr>
              <p:cNvPicPr/>
              <p:nvPr/>
            </p:nvPicPr>
            <p:blipFill>
              <a:blip r:embed="rId4"/>
              <a:stretch>
                <a:fillRect/>
              </a:stretch>
            </p:blipFill>
            <p:spPr>
              <a:xfrm>
                <a:off x="-1604580" y="276400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586D355E-7EAD-8A8D-73BA-0228B0BAC766}"/>
                  </a:ext>
                </a:extLst>
              </p14:cNvPr>
              <p14:cNvContentPartPr/>
              <p14:nvPr/>
            </p14:nvContentPartPr>
            <p14:xfrm>
              <a:off x="5394900" y="3122200"/>
              <a:ext cx="1452240" cy="941760"/>
            </p14:xfrm>
          </p:contentPart>
        </mc:Choice>
        <mc:Fallback xmlns="">
          <p:pic>
            <p:nvPicPr>
              <p:cNvPr id="5" name="Ink 4">
                <a:extLst>
                  <a:ext uri="{FF2B5EF4-FFF2-40B4-BE49-F238E27FC236}">
                    <a16:creationId xmlns:a16="http://schemas.microsoft.com/office/drawing/2014/main" id="{586D355E-7EAD-8A8D-73BA-0228B0BAC766}"/>
                  </a:ext>
                </a:extLst>
              </p:cNvPr>
              <p:cNvPicPr/>
              <p:nvPr/>
            </p:nvPicPr>
            <p:blipFill>
              <a:blip r:embed="rId6"/>
              <a:stretch>
                <a:fillRect/>
              </a:stretch>
            </p:blipFill>
            <p:spPr>
              <a:xfrm>
                <a:off x="5390580" y="3117880"/>
                <a:ext cx="1460880" cy="950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75B5A660-101E-69B3-14F6-D4D5D498F4CD}"/>
                  </a:ext>
                </a:extLst>
              </p14:cNvPr>
              <p14:cNvContentPartPr/>
              <p14:nvPr/>
            </p14:nvContentPartPr>
            <p14:xfrm>
              <a:off x="-1867380" y="6006880"/>
              <a:ext cx="360" cy="360"/>
            </p14:xfrm>
          </p:contentPart>
        </mc:Choice>
        <mc:Fallback xmlns="">
          <p:pic>
            <p:nvPicPr>
              <p:cNvPr id="6" name="Ink 5">
                <a:extLst>
                  <a:ext uri="{FF2B5EF4-FFF2-40B4-BE49-F238E27FC236}">
                    <a16:creationId xmlns:a16="http://schemas.microsoft.com/office/drawing/2014/main" id="{75B5A660-101E-69B3-14F6-D4D5D498F4CD}"/>
                  </a:ext>
                </a:extLst>
              </p:cNvPr>
              <p:cNvPicPr/>
              <p:nvPr/>
            </p:nvPicPr>
            <p:blipFill>
              <a:blip r:embed="rId4"/>
              <a:stretch>
                <a:fillRect/>
              </a:stretch>
            </p:blipFill>
            <p:spPr>
              <a:xfrm>
                <a:off x="-1871700" y="600220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7F3A7889-C94B-B8C6-84C7-0782DB7A3A91}"/>
                  </a:ext>
                </a:extLst>
              </p14:cNvPr>
              <p14:cNvContentPartPr/>
              <p14:nvPr/>
            </p14:nvContentPartPr>
            <p14:xfrm>
              <a:off x="-3200820" y="2006560"/>
              <a:ext cx="360" cy="360"/>
            </p14:xfrm>
          </p:contentPart>
        </mc:Choice>
        <mc:Fallback xmlns="">
          <p:pic>
            <p:nvPicPr>
              <p:cNvPr id="7" name="Ink 6">
                <a:extLst>
                  <a:ext uri="{FF2B5EF4-FFF2-40B4-BE49-F238E27FC236}">
                    <a16:creationId xmlns:a16="http://schemas.microsoft.com/office/drawing/2014/main" id="{7F3A7889-C94B-B8C6-84C7-0782DB7A3A91}"/>
                  </a:ext>
                </a:extLst>
              </p:cNvPr>
              <p:cNvPicPr/>
              <p:nvPr/>
            </p:nvPicPr>
            <p:blipFill>
              <a:blip r:embed="rId4"/>
              <a:stretch>
                <a:fillRect/>
              </a:stretch>
            </p:blipFill>
            <p:spPr>
              <a:xfrm>
                <a:off x="-3205140" y="2002240"/>
                <a:ext cx="9000" cy="9000"/>
              </a:xfrm>
              <a:prstGeom prst="rect">
                <a:avLst/>
              </a:prstGeom>
            </p:spPr>
          </p:pic>
        </mc:Fallback>
      </mc:AlternateContent>
    </p:spTree>
    <p:extLst>
      <p:ext uri="{BB962C8B-B14F-4D97-AF65-F5344CB8AC3E}">
        <p14:creationId xmlns:p14="http://schemas.microsoft.com/office/powerpoint/2010/main" val="1874007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C1FF8413-1038-5685-3AE4-761822442CA6}"/>
                  </a:ext>
                </a:extLst>
              </p14:cNvPr>
              <p14:cNvContentPartPr/>
              <p14:nvPr/>
            </p14:nvContentPartPr>
            <p14:xfrm>
              <a:off x="5194020" y="2984320"/>
              <a:ext cx="360" cy="360"/>
            </p14:xfrm>
          </p:contentPart>
        </mc:Choice>
        <mc:Fallback xmlns="">
          <p:pic>
            <p:nvPicPr>
              <p:cNvPr id="2" name="Ink 1">
                <a:extLst>
                  <a:ext uri="{FF2B5EF4-FFF2-40B4-BE49-F238E27FC236}">
                    <a16:creationId xmlns:a16="http://schemas.microsoft.com/office/drawing/2014/main" id="{C1FF8413-1038-5685-3AE4-761822442CA6}"/>
                  </a:ext>
                </a:extLst>
              </p:cNvPr>
              <p:cNvPicPr/>
              <p:nvPr/>
            </p:nvPicPr>
            <p:blipFill>
              <a:blip r:embed="rId3"/>
              <a:stretch>
                <a:fillRect/>
              </a:stretch>
            </p:blipFill>
            <p:spPr>
              <a:xfrm>
                <a:off x="5189700" y="2980000"/>
                <a:ext cx="9000" cy="9000"/>
              </a:xfrm>
              <a:prstGeom prst="rect">
                <a:avLst/>
              </a:prstGeom>
            </p:spPr>
          </p:pic>
        </mc:Fallback>
      </mc:AlternateContent>
      <p:pic>
        <p:nvPicPr>
          <p:cNvPr id="4" name="Picture 3">
            <a:extLst>
              <a:ext uri="{FF2B5EF4-FFF2-40B4-BE49-F238E27FC236}">
                <a16:creationId xmlns:a16="http://schemas.microsoft.com/office/drawing/2014/main" id="{3D53BF7F-51CC-1751-CAB1-34C9DBC0F5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156" y="368300"/>
            <a:ext cx="10394244" cy="5846762"/>
          </a:xfrm>
          <a:prstGeom prst="rect">
            <a:avLst/>
          </a:prstGeom>
        </p:spPr>
      </p:pic>
      <p:sp>
        <p:nvSpPr>
          <p:cNvPr id="7" name="Arrow: Left 6">
            <a:extLst>
              <a:ext uri="{FF2B5EF4-FFF2-40B4-BE49-F238E27FC236}">
                <a16:creationId xmlns:a16="http://schemas.microsoft.com/office/drawing/2014/main" id="{2DFC95FF-14E6-F46B-8D8A-6930F1207D0F}"/>
              </a:ext>
            </a:extLst>
          </p:cNvPr>
          <p:cNvSpPr/>
          <p:nvPr/>
        </p:nvSpPr>
        <p:spPr>
          <a:xfrm>
            <a:off x="3860800" y="2451100"/>
            <a:ext cx="482600" cy="45719"/>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Left 7">
            <a:extLst>
              <a:ext uri="{FF2B5EF4-FFF2-40B4-BE49-F238E27FC236}">
                <a16:creationId xmlns:a16="http://schemas.microsoft.com/office/drawing/2014/main" id="{9C1F45AC-44A1-C4FB-A3B5-DAB6F94DA55A}"/>
              </a:ext>
            </a:extLst>
          </p:cNvPr>
          <p:cNvSpPr/>
          <p:nvPr/>
        </p:nvSpPr>
        <p:spPr>
          <a:xfrm>
            <a:off x="4292600" y="2585719"/>
            <a:ext cx="571500" cy="1778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Left 8">
            <a:extLst>
              <a:ext uri="{FF2B5EF4-FFF2-40B4-BE49-F238E27FC236}">
                <a16:creationId xmlns:a16="http://schemas.microsoft.com/office/drawing/2014/main" id="{670C6279-C41F-CB2A-DF87-BC1F7CE59B7A}"/>
              </a:ext>
            </a:extLst>
          </p:cNvPr>
          <p:cNvSpPr/>
          <p:nvPr/>
        </p:nvSpPr>
        <p:spPr>
          <a:xfrm>
            <a:off x="3810000" y="2362200"/>
            <a:ext cx="482600" cy="1778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74325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C4A555-1427-E347-8129-0BB2590DD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910" y="393700"/>
            <a:ext cx="10196689" cy="5735638"/>
          </a:xfrm>
          <a:prstGeom prst="rect">
            <a:avLst/>
          </a:prstGeom>
        </p:spPr>
      </p:pic>
      <p:sp>
        <p:nvSpPr>
          <p:cNvPr id="4" name="Arrow: Left 3">
            <a:extLst>
              <a:ext uri="{FF2B5EF4-FFF2-40B4-BE49-F238E27FC236}">
                <a16:creationId xmlns:a16="http://schemas.microsoft.com/office/drawing/2014/main" id="{D109B5E6-A353-A257-84BA-7713402BC8A2}"/>
              </a:ext>
            </a:extLst>
          </p:cNvPr>
          <p:cNvSpPr/>
          <p:nvPr/>
        </p:nvSpPr>
        <p:spPr>
          <a:xfrm>
            <a:off x="10033000" y="3594100"/>
            <a:ext cx="609600" cy="2667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17235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990F4C-9DC3-1275-DA06-BAC88392D6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867" y="381000"/>
            <a:ext cx="10215034" cy="5745957"/>
          </a:xfrm>
          <a:prstGeom prst="rect">
            <a:avLst/>
          </a:prstGeom>
        </p:spPr>
      </p:pic>
      <p:sp>
        <p:nvSpPr>
          <p:cNvPr id="4" name="Arrow: Left 3">
            <a:extLst>
              <a:ext uri="{FF2B5EF4-FFF2-40B4-BE49-F238E27FC236}">
                <a16:creationId xmlns:a16="http://schemas.microsoft.com/office/drawing/2014/main" id="{9E933EAD-E79B-80C6-F234-E692B6CCC590}"/>
              </a:ext>
            </a:extLst>
          </p:cNvPr>
          <p:cNvSpPr/>
          <p:nvPr/>
        </p:nvSpPr>
        <p:spPr>
          <a:xfrm>
            <a:off x="8420100" y="838200"/>
            <a:ext cx="685800" cy="2032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Arrow: Left 4">
            <a:extLst>
              <a:ext uri="{FF2B5EF4-FFF2-40B4-BE49-F238E27FC236}">
                <a16:creationId xmlns:a16="http://schemas.microsoft.com/office/drawing/2014/main" id="{A05527D7-A1C9-9A69-FA73-58D975F8BA14}"/>
              </a:ext>
            </a:extLst>
          </p:cNvPr>
          <p:cNvSpPr/>
          <p:nvPr/>
        </p:nvSpPr>
        <p:spPr>
          <a:xfrm>
            <a:off x="4318000" y="1041400"/>
            <a:ext cx="520700" cy="2032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72402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FFE3D9-4BCF-43A0-7EDC-18B30A6DBD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2836" y="2362200"/>
            <a:ext cx="9793464" cy="4495800"/>
          </a:xfrm>
          <a:prstGeom prst="rect">
            <a:avLst/>
          </a:prstGeom>
        </p:spPr>
      </p:pic>
      <p:sp>
        <p:nvSpPr>
          <p:cNvPr id="4" name="Arrow: Left 3">
            <a:extLst>
              <a:ext uri="{FF2B5EF4-FFF2-40B4-BE49-F238E27FC236}">
                <a16:creationId xmlns:a16="http://schemas.microsoft.com/office/drawing/2014/main" id="{C99D45C4-2FE2-28A0-19B2-B2711D58F98F}"/>
              </a:ext>
            </a:extLst>
          </p:cNvPr>
          <p:cNvSpPr/>
          <p:nvPr/>
        </p:nvSpPr>
        <p:spPr>
          <a:xfrm>
            <a:off x="5219700" y="5486400"/>
            <a:ext cx="495300" cy="1270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Arrow: Left 4">
            <a:extLst>
              <a:ext uri="{FF2B5EF4-FFF2-40B4-BE49-F238E27FC236}">
                <a16:creationId xmlns:a16="http://schemas.microsoft.com/office/drawing/2014/main" id="{FD876A08-9295-AC93-2182-734F95776E57}"/>
              </a:ext>
            </a:extLst>
          </p:cNvPr>
          <p:cNvSpPr/>
          <p:nvPr/>
        </p:nvSpPr>
        <p:spPr>
          <a:xfrm>
            <a:off x="4505325" y="5613400"/>
            <a:ext cx="495300" cy="1270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Arrow: Left 5">
            <a:extLst>
              <a:ext uri="{FF2B5EF4-FFF2-40B4-BE49-F238E27FC236}">
                <a16:creationId xmlns:a16="http://schemas.microsoft.com/office/drawing/2014/main" id="{572B4D01-139C-E3F6-3085-8E3AFBAA9AB6}"/>
              </a:ext>
            </a:extLst>
          </p:cNvPr>
          <p:cNvSpPr/>
          <p:nvPr/>
        </p:nvSpPr>
        <p:spPr>
          <a:xfrm>
            <a:off x="5467350" y="5829300"/>
            <a:ext cx="495300" cy="1270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5F32C028-EBF2-59F8-C94F-EBDEC4C965B7}"/>
              </a:ext>
            </a:extLst>
          </p:cNvPr>
          <p:cNvSpPr txBox="1"/>
          <p:nvPr/>
        </p:nvSpPr>
        <p:spPr>
          <a:xfrm>
            <a:off x="991402" y="240632"/>
            <a:ext cx="10289406" cy="2215991"/>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To check the installed Jenkins version :</a:t>
            </a:r>
          </a:p>
          <a:p>
            <a:r>
              <a:rPr lang="en-US" sz="2400" dirty="0">
                <a:latin typeface="Times New Roman" panose="02020603050405020304" pitchFamily="18" charset="0"/>
                <a:cs typeface="Times New Roman" panose="02020603050405020304" pitchFamily="18" charset="0"/>
              </a:rPr>
              <a:t>          Jenkins --version</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Now enable the Jenkins service using following command:</a:t>
            </a:r>
          </a:p>
          <a:p>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Systemctl</a:t>
            </a:r>
            <a:r>
              <a:rPr lang="en-US" sz="2400" dirty="0">
                <a:latin typeface="Times New Roman" panose="02020603050405020304" pitchFamily="18" charset="0"/>
                <a:cs typeface="Times New Roman" panose="02020603050405020304" pitchFamily="18" charset="0"/>
              </a:rPr>
              <a:t> enable --now Jenkins </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Now paste the “publicIP:8080” on browser to see Jenkins login page.</a:t>
            </a:r>
          </a:p>
          <a:p>
            <a:endParaRPr lang="en-IN" dirty="0"/>
          </a:p>
        </p:txBody>
      </p:sp>
    </p:spTree>
    <p:extLst>
      <p:ext uri="{BB962C8B-B14F-4D97-AF65-F5344CB8AC3E}">
        <p14:creationId xmlns:p14="http://schemas.microsoft.com/office/powerpoint/2010/main" val="1557469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65E70D-90B8-A5E6-DAAF-B71F3BEB97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923" y="1041400"/>
            <a:ext cx="10318044" cy="5600700"/>
          </a:xfrm>
          <a:prstGeom prst="rect">
            <a:avLst/>
          </a:prstGeom>
        </p:spPr>
      </p:pic>
      <p:sp>
        <p:nvSpPr>
          <p:cNvPr id="5" name="TextBox 4">
            <a:extLst>
              <a:ext uri="{FF2B5EF4-FFF2-40B4-BE49-F238E27FC236}">
                <a16:creationId xmlns:a16="http://schemas.microsoft.com/office/drawing/2014/main" id="{937863CE-6CF9-270E-795B-5E2FABD0254C}"/>
              </a:ext>
            </a:extLst>
          </p:cNvPr>
          <p:cNvSpPr txBox="1"/>
          <p:nvPr/>
        </p:nvSpPr>
        <p:spPr>
          <a:xfrm>
            <a:off x="393699" y="177800"/>
            <a:ext cx="10434721"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To unlock this, open the following file in terminal and paste the password here:</a:t>
            </a:r>
          </a:p>
          <a:p>
            <a:r>
              <a:rPr lang="en-US" sz="2400" dirty="0">
                <a:latin typeface="Times New Roman" panose="02020603050405020304" pitchFamily="18" charset="0"/>
                <a:cs typeface="Times New Roman" panose="02020603050405020304" pitchFamily="18" charset="0"/>
              </a:rPr>
              <a:t>         cat /var/lib/Jenkins/secrets/</a:t>
            </a:r>
            <a:r>
              <a:rPr lang="en-US" sz="2400" dirty="0" err="1">
                <a:latin typeface="Times New Roman" panose="02020603050405020304" pitchFamily="18" charset="0"/>
                <a:cs typeface="Times New Roman" panose="02020603050405020304" pitchFamily="18" charset="0"/>
              </a:rPr>
              <a:t>initialAdminPassword</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5365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5A63FC-6CB6-0A62-49DB-ABBB55E3F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9933" y="881062"/>
            <a:ext cx="9872134" cy="5553076"/>
          </a:xfrm>
          <a:prstGeom prst="rect">
            <a:avLst/>
          </a:prstGeom>
        </p:spPr>
      </p:pic>
      <p:pic>
        <p:nvPicPr>
          <p:cNvPr id="7" name="Picture 6">
            <a:extLst>
              <a:ext uri="{FF2B5EF4-FFF2-40B4-BE49-F238E27FC236}">
                <a16:creationId xmlns:a16="http://schemas.microsoft.com/office/drawing/2014/main" id="{B34F4CEF-B927-B80D-B66B-02FCA39F1A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949" y="246053"/>
            <a:ext cx="9754101" cy="355618"/>
          </a:xfrm>
          <a:prstGeom prst="rect">
            <a:avLst/>
          </a:prstGeom>
        </p:spPr>
      </p:pic>
      <p:sp>
        <p:nvSpPr>
          <p:cNvPr id="8" name="Arrow: Left 7">
            <a:extLst>
              <a:ext uri="{FF2B5EF4-FFF2-40B4-BE49-F238E27FC236}">
                <a16:creationId xmlns:a16="http://schemas.microsoft.com/office/drawing/2014/main" id="{5461C12B-E675-D154-7FBA-54310B25C1EE}"/>
              </a:ext>
            </a:extLst>
          </p:cNvPr>
          <p:cNvSpPr/>
          <p:nvPr/>
        </p:nvSpPr>
        <p:spPr>
          <a:xfrm>
            <a:off x="8133347" y="246053"/>
            <a:ext cx="465221" cy="177809"/>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Left 8">
            <a:extLst>
              <a:ext uri="{FF2B5EF4-FFF2-40B4-BE49-F238E27FC236}">
                <a16:creationId xmlns:a16="http://schemas.microsoft.com/office/drawing/2014/main" id="{CFF9208B-B137-B13C-6E9A-6DC80A57117F}"/>
              </a:ext>
            </a:extLst>
          </p:cNvPr>
          <p:cNvSpPr/>
          <p:nvPr/>
        </p:nvSpPr>
        <p:spPr>
          <a:xfrm>
            <a:off x="4283242" y="423862"/>
            <a:ext cx="465221" cy="177809"/>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11516DB9-19E7-BDF7-231D-9E8CA7637A4A}"/>
              </a:ext>
            </a:extLst>
          </p:cNvPr>
          <p:cNvSpPr txBox="1"/>
          <p:nvPr/>
        </p:nvSpPr>
        <p:spPr>
          <a:xfrm>
            <a:off x="4957261" y="321244"/>
            <a:ext cx="6432634" cy="369332"/>
          </a:xfrm>
          <a:prstGeom prst="rect">
            <a:avLst/>
          </a:prstGeom>
          <a:noFill/>
        </p:spPr>
        <p:txBody>
          <a:bodyPr wrap="square" rtlCol="0">
            <a:spAutoFit/>
          </a:bodyPr>
          <a:lstStyle/>
          <a:p>
            <a:r>
              <a:rPr lang="en-US" dirty="0"/>
              <a:t>Copy this password and paste this in Jenkins server page</a:t>
            </a:r>
            <a:r>
              <a:rPr lang="en-US" dirty="0">
                <a:solidFill>
                  <a:schemeClr val="bg1"/>
                </a:solidFill>
              </a:rPr>
              <a:t>.</a:t>
            </a:r>
            <a:endParaRPr lang="en-IN" dirty="0">
              <a:solidFill>
                <a:schemeClr val="bg1"/>
              </a:solidFill>
            </a:endParaRPr>
          </a:p>
        </p:txBody>
      </p:sp>
    </p:spTree>
    <p:extLst>
      <p:ext uri="{BB962C8B-B14F-4D97-AF65-F5344CB8AC3E}">
        <p14:creationId xmlns:p14="http://schemas.microsoft.com/office/powerpoint/2010/main" val="9253061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19C6A3-8DEF-BA77-D1CF-82C32F424C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5756" y="684212"/>
            <a:ext cx="9759244" cy="5489575"/>
          </a:xfrm>
          <a:prstGeom prst="rect">
            <a:avLst/>
          </a:prstGeom>
        </p:spPr>
      </p:pic>
      <p:sp>
        <p:nvSpPr>
          <p:cNvPr id="4" name="TextBox 3">
            <a:extLst>
              <a:ext uri="{FF2B5EF4-FFF2-40B4-BE49-F238E27FC236}">
                <a16:creationId xmlns:a16="http://schemas.microsoft.com/office/drawing/2014/main" id="{BE768BDD-611A-7E08-E129-4624D2F92A08}"/>
              </a:ext>
            </a:extLst>
          </p:cNvPr>
          <p:cNvSpPr txBox="1"/>
          <p:nvPr/>
        </p:nvSpPr>
        <p:spPr>
          <a:xfrm>
            <a:off x="545431" y="0"/>
            <a:ext cx="8630653"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Click on install suggested plugins.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34037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510290-1077-31C2-550A-1B4307E8EE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600" y="859631"/>
            <a:ext cx="9652000" cy="5138738"/>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36BE5A5F-EE6A-4C8C-D213-6C3AA4FCA988}"/>
                  </a:ext>
                </a:extLst>
              </p14:cNvPr>
              <p14:cNvContentPartPr/>
              <p14:nvPr/>
            </p14:nvContentPartPr>
            <p14:xfrm>
              <a:off x="6550600" y="4844040"/>
              <a:ext cx="1873440" cy="846360"/>
            </p14:xfrm>
          </p:contentPart>
        </mc:Choice>
        <mc:Fallback xmlns="">
          <p:pic>
            <p:nvPicPr>
              <p:cNvPr id="5" name="Ink 4">
                <a:extLst>
                  <a:ext uri="{FF2B5EF4-FFF2-40B4-BE49-F238E27FC236}">
                    <a16:creationId xmlns:a16="http://schemas.microsoft.com/office/drawing/2014/main" id="{36BE5A5F-EE6A-4C8C-D213-6C3AA4FCA988}"/>
                  </a:ext>
                </a:extLst>
              </p:cNvPr>
              <p:cNvPicPr/>
              <p:nvPr/>
            </p:nvPicPr>
            <p:blipFill>
              <a:blip r:embed="rId4"/>
              <a:stretch>
                <a:fillRect/>
              </a:stretch>
            </p:blipFill>
            <p:spPr>
              <a:xfrm>
                <a:off x="6546280" y="4839720"/>
                <a:ext cx="1882080" cy="855000"/>
              </a:xfrm>
              <a:prstGeom prst="rect">
                <a:avLst/>
              </a:prstGeom>
            </p:spPr>
          </p:pic>
        </mc:Fallback>
      </mc:AlternateContent>
      <p:sp>
        <p:nvSpPr>
          <p:cNvPr id="6" name="TextBox 5">
            <a:extLst>
              <a:ext uri="{FF2B5EF4-FFF2-40B4-BE49-F238E27FC236}">
                <a16:creationId xmlns:a16="http://schemas.microsoft.com/office/drawing/2014/main" id="{B28C1B44-DBA8-0B34-BB7E-44BB2A9F3531}"/>
              </a:ext>
            </a:extLst>
          </p:cNvPr>
          <p:cNvSpPr txBox="1"/>
          <p:nvPr/>
        </p:nvSpPr>
        <p:spPr>
          <a:xfrm>
            <a:off x="705853" y="89997"/>
            <a:ext cx="9272336"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Click on skip and continue as admin.</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5945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C7F353-B0A6-E28F-1327-BC20306DD7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491" y="834189"/>
            <a:ext cx="9810640" cy="5518485"/>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70DCA25C-FC07-846B-CBB4-00505719A626}"/>
                  </a:ext>
                </a:extLst>
              </p14:cNvPr>
              <p14:cNvContentPartPr/>
              <p14:nvPr/>
            </p14:nvContentPartPr>
            <p14:xfrm>
              <a:off x="8169417" y="5245440"/>
              <a:ext cx="1344960" cy="627480"/>
            </p14:xfrm>
          </p:contentPart>
        </mc:Choice>
        <mc:Fallback xmlns="">
          <p:pic>
            <p:nvPicPr>
              <p:cNvPr id="7" name="Ink 6">
                <a:extLst>
                  <a:ext uri="{FF2B5EF4-FFF2-40B4-BE49-F238E27FC236}">
                    <a16:creationId xmlns:a16="http://schemas.microsoft.com/office/drawing/2014/main" id="{70DCA25C-FC07-846B-CBB4-00505719A626}"/>
                  </a:ext>
                </a:extLst>
              </p:cNvPr>
              <p:cNvPicPr/>
              <p:nvPr/>
            </p:nvPicPr>
            <p:blipFill>
              <a:blip r:embed="rId4"/>
              <a:stretch>
                <a:fillRect/>
              </a:stretch>
            </p:blipFill>
            <p:spPr>
              <a:xfrm>
                <a:off x="8165097" y="5241120"/>
                <a:ext cx="1353600" cy="636120"/>
              </a:xfrm>
              <a:prstGeom prst="rect">
                <a:avLst/>
              </a:prstGeom>
            </p:spPr>
          </p:pic>
        </mc:Fallback>
      </mc:AlternateContent>
      <p:sp>
        <p:nvSpPr>
          <p:cNvPr id="2" name="TextBox 1">
            <a:extLst>
              <a:ext uri="{FF2B5EF4-FFF2-40B4-BE49-F238E27FC236}">
                <a16:creationId xmlns:a16="http://schemas.microsoft.com/office/drawing/2014/main" id="{FA89E548-DB3B-B468-D5D6-1FA563724723}"/>
              </a:ext>
            </a:extLst>
          </p:cNvPr>
          <p:cNvSpPr txBox="1"/>
          <p:nvPr/>
        </p:nvSpPr>
        <p:spPr>
          <a:xfrm>
            <a:off x="463438" y="123602"/>
            <a:ext cx="9434541"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Click on save and finish.</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5951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01E67-1AD1-0C8D-1DC7-42085BA3AD93}"/>
              </a:ext>
            </a:extLst>
          </p:cNvPr>
          <p:cNvSpPr>
            <a:spLocks noGrp="1"/>
          </p:cNvSpPr>
          <p:nvPr>
            <p:ph type="title"/>
          </p:nvPr>
        </p:nvSpPr>
        <p:spPr/>
        <p:txBody>
          <a:bodyPr/>
          <a:lstStyle/>
          <a:p>
            <a:r>
              <a:rPr lang="en-IN" b="1" dirty="0"/>
              <a:t>What is CI?</a:t>
            </a:r>
          </a:p>
        </p:txBody>
      </p:sp>
      <p:sp>
        <p:nvSpPr>
          <p:cNvPr id="3" name="Content Placeholder 2">
            <a:extLst>
              <a:ext uri="{FF2B5EF4-FFF2-40B4-BE49-F238E27FC236}">
                <a16:creationId xmlns:a16="http://schemas.microsoft.com/office/drawing/2014/main" id="{7314F00E-64DA-D97B-F3DD-0232D073D845}"/>
              </a:ext>
            </a:extLst>
          </p:cNvPr>
          <p:cNvSpPr>
            <a:spLocks noGrp="1"/>
          </p:cNvSpPr>
          <p:nvPr>
            <p:ph idx="1"/>
          </p:nvPr>
        </p:nvSpPr>
        <p:spPr/>
        <p:txBody>
          <a:bodyPr>
            <a:normAutofit fontScale="92500" lnSpcReduction="10000"/>
          </a:bodyPr>
          <a:lstStyle/>
          <a:p>
            <a:pPr algn="just" fontAlgn="base"/>
            <a:r>
              <a:rPr lang="en-US" sz="2600" b="1" i="0" dirty="0">
                <a:effectLst/>
                <a:latin typeface="Times New Roman" panose="02020603050405020304" pitchFamily="18" charset="0"/>
                <a:ea typeface="Tahoma" panose="020B0604030504040204" pitchFamily="34" charset="0"/>
                <a:cs typeface="Times New Roman" panose="02020603050405020304" pitchFamily="18" charset="0"/>
              </a:rPr>
              <a:t>CI </a:t>
            </a:r>
            <a:r>
              <a:rPr lang="en-US" sz="2600" b="0" i="0" dirty="0">
                <a:effectLst/>
                <a:latin typeface="Times New Roman" panose="02020603050405020304" pitchFamily="18" charset="0"/>
                <a:ea typeface="Tahoma" panose="020B0604030504040204" pitchFamily="34" charset="0"/>
                <a:cs typeface="Times New Roman" panose="02020603050405020304" pitchFamily="18" charset="0"/>
              </a:rPr>
              <a:t>or </a:t>
            </a:r>
            <a:r>
              <a:rPr lang="en-US" sz="2600" b="1" i="0" dirty="0">
                <a:effectLst/>
                <a:latin typeface="Times New Roman" panose="02020603050405020304" pitchFamily="18" charset="0"/>
                <a:ea typeface="Tahoma" panose="020B0604030504040204" pitchFamily="34" charset="0"/>
                <a:cs typeface="Times New Roman" panose="02020603050405020304" pitchFamily="18" charset="0"/>
              </a:rPr>
              <a:t>Continuous Integration</a:t>
            </a:r>
            <a:r>
              <a:rPr lang="en-US" sz="2600" b="0" i="0" dirty="0">
                <a:effectLst/>
                <a:latin typeface="Times New Roman" panose="02020603050405020304" pitchFamily="18" charset="0"/>
                <a:ea typeface="Tahoma" panose="020B0604030504040204" pitchFamily="34" charset="0"/>
                <a:cs typeface="Times New Roman" panose="02020603050405020304" pitchFamily="18" charset="0"/>
              </a:rPr>
              <a:t> is the practice of automating the integration of code changes from multiple developers into a single codebase. It is a software development practice where the developers commit their work frequently into the central code repository (</a:t>
            </a:r>
            <a:r>
              <a:rPr lang="en-US" sz="2600" b="0" i="0" dirty="0" err="1">
                <a:effectLst/>
                <a:latin typeface="Times New Roman" panose="02020603050405020304" pitchFamily="18" charset="0"/>
                <a:ea typeface="Tahoma" panose="020B0604030504040204" pitchFamily="34" charset="0"/>
                <a:cs typeface="Times New Roman" panose="02020603050405020304" pitchFamily="18" charset="0"/>
              </a:rPr>
              <a:t>Github</a:t>
            </a:r>
            <a:r>
              <a:rPr lang="en-US" sz="2600" b="0" i="0" dirty="0">
                <a:effectLst/>
                <a:latin typeface="Times New Roman" panose="02020603050405020304" pitchFamily="18" charset="0"/>
                <a:ea typeface="Tahoma" panose="020B0604030504040204" pitchFamily="34" charset="0"/>
                <a:cs typeface="Times New Roman" panose="02020603050405020304" pitchFamily="18" charset="0"/>
              </a:rPr>
              <a:t> or Stash). Then there are automated tools that build the newly committed code and do a code review, </a:t>
            </a:r>
            <a:r>
              <a:rPr lang="en-US" sz="2600" b="0" i="0" dirty="0" err="1">
                <a:effectLst/>
                <a:latin typeface="Times New Roman" panose="02020603050405020304" pitchFamily="18" charset="0"/>
                <a:ea typeface="Tahoma" panose="020B0604030504040204" pitchFamily="34" charset="0"/>
                <a:cs typeface="Times New Roman" panose="02020603050405020304" pitchFamily="18" charset="0"/>
              </a:rPr>
              <a:t>etc</a:t>
            </a:r>
            <a:r>
              <a:rPr lang="en-US" sz="2600" b="0" i="0" dirty="0">
                <a:effectLst/>
                <a:latin typeface="Times New Roman" panose="02020603050405020304" pitchFamily="18" charset="0"/>
                <a:ea typeface="Tahoma" panose="020B0604030504040204" pitchFamily="34" charset="0"/>
                <a:cs typeface="Times New Roman" panose="02020603050405020304" pitchFamily="18" charset="0"/>
              </a:rPr>
              <a:t> as required upon integration.</a:t>
            </a:r>
          </a:p>
          <a:p>
            <a:pPr algn="just" fontAlgn="base"/>
            <a:r>
              <a:rPr lang="en-US" sz="2600" b="0" i="0" dirty="0">
                <a:effectLst/>
                <a:latin typeface="Times New Roman" panose="02020603050405020304" pitchFamily="18" charset="0"/>
                <a:ea typeface="Tahoma" panose="020B0604030504040204" pitchFamily="34" charset="0"/>
                <a:cs typeface="Times New Roman" panose="02020603050405020304" pitchFamily="18" charset="0"/>
              </a:rPr>
              <a:t>The key goals of Continuous Integration are to find and address bugs quicker, make the process of integrating code across a team of developers easier, improve software quality and reduce the time it takes to release new feature updates. Some popular CI tools are Jenkins, TeamCity, and Bamboo.</a:t>
            </a:r>
          </a:p>
          <a:p>
            <a:pPr marL="0" indent="0" algn="just" fontAlgn="base">
              <a:buNone/>
            </a:pPr>
            <a:endParaRPr lang="en-US" sz="2600" b="1" i="0" dirty="0">
              <a:effectLst/>
              <a:latin typeface="Times New Roman" panose="02020603050405020304" pitchFamily="18" charset="0"/>
              <a:ea typeface="Tahoma" panose="020B060403050404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008797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FDE256-56BB-7EE5-84CB-A3DB520736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736" y="721894"/>
            <a:ext cx="9625264" cy="5414211"/>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4674D86-3299-7A35-40D7-E2DD17993202}"/>
                  </a:ext>
                </a:extLst>
              </p14:cNvPr>
              <p14:cNvContentPartPr/>
              <p14:nvPr/>
            </p14:nvContentPartPr>
            <p14:xfrm>
              <a:off x="4571577" y="-1524360"/>
              <a:ext cx="360" cy="360"/>
            </p14:xfrm>
          </p:contentPart>
        </mc:Choice>
        <mc:Fallback xmlns="">
          <p:pic>
            <p:nvPicPr>
              <p:cNvPr id="4" name="Ink 3">
                <a:extLst>
                  <a:ext uri="{FF2B5EF4-FFF2-40B4-BE49-F238E27FC236}">
                    <a16:creationId xmlns:a16="http://schemas.microsoft.com/office/drawing/2014/main" id="{24674D86-3299-7A35-40D7-E2DD17993202}"/>
                  </a:ext>
                </a:extLst>
              </p:cNvPr>
              <p:cNvPicPr/>
              <p:nvPr/>
            </p:nvPicPr>
            <p:blipFill>
              <a:blip r:embed="rId4"/>
              <a:stretch>
                <a:fillRect/>
              </a:stretch>
            </p:blipFill>
            <p:spPr>
              <a:xfrm>
                <a:off x="4567257" y="-152868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2666C233-8386-C7CF-1480-CD5869631977}"/>
                  </a:ext>
                </a:extLst>
              </p14:cNvPr>
              <p14:cNvContentPartPr/>
              <p14:nvPr/>
            </p14:nvContentPartPr>
            <p14:xfrm>
              <a:off x="2693097" y="3785280"/>
              <a:ext cx="1236240" cy="611280"/>
            </p14:xfrm>
          </p:contentPart>
        </mc:Choice>
        <mc:Fallback xmlns="">
          <p:pic>
            <p:nvPicPr>
              <p:cNvPr id="5" name="Ink 4">
                <a:extLst>
                  <a:ext uri="{FF2B5EF4-FFF2-40B4-BE49-F238E27FC236}">
                    <a16:creationId xmlns:a16="http://schemas.microsoft.com/office/drawing/2014/main" id="{2666C233-8386-C7CF-1480-CD5869631977}"/>
                  </a:ext>
                </a:extLst>
              </p:cNvPr>
              <p:cNvPicPr/>
              <p:nvPr/>
            </p:nvPicPr>
            <p:blipFill>
              <a:blip r:embed="rId6"/>
              <a:stretch>
                <a:fillRect/>
              </a:stretch>
            </p:blipFill>
            <p:spPr>
              <a:xfrm>
                <a:off x="2688777" y="3780960"/>
                <a:ext cx="1244880" cy="619920"/>
              </a:xfrm>
              <a:prstGeom prst="rect">
                <a:avLst/>
              </a:prstGeom>
            </p:spPr>
          </p:pic>
        </mc:Fallback>
      </mc:AlternateContent>
      <p:sp>
        <p:nvSpPr>
          <p:cNvPr id="2" name="TextBox 1">
            <a:extLst>
              <a:ext uri="{FF2B5EF4-FFF2-40B4-BE49-F238E27FC236}">
                <a16:creationId xmlns:a16="http://schemas.microsoft.com/office/drawing/2014/main" id="{2FA08914-47F9-A4E0-31BF-0B2E7D9BA24F}"/>
              </a:ext>
            </a:extLst>
          </p:cNvPr>
          <p:cNvSpPr txBox="1"/>
          <p:nvPr/>
        </p:nvSpPr>
        <p:spPr>
          <a:xfrm>
            <a:off x="625641" y="0"/>
            <a:ext cx="9336506"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Click on Start using Jenkins.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06412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0C0B92-83E3-AE4A-3357-9D8BE882B2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329" y="802105"/>
            <a:ext cx="10038795" cy="5646822"/>
          </a:xfrm>
          <a:prstGeom prst="rect">
            <a:avLst/>
          </a:prstGeom>
        </p:spPr>
      </p:pic>
      <p:sp>
        <p:nvSpPr>
          <p:cNvPr id="4" name="TextBox 3">
            <a:extLst>
              <a:ext uri="{FF2B5EF4-FFF2-40B4-BE49-F238E27FC236}">
                <a16:creationId xmlns:a16="http://schemas.microsoft.com/office/drawing/2014/main" id="{E71DA964-3F61-64AC-2E57-F48D8980C79C}"/>
              </a:ext>
            </a:extLst>
          </p:cNvPr>
          <p:cNvSpPr txBox="1"/>
          <p:nvPr/>
        </p:nvSpPr>
        <p:spPr>
          <a:xfrm>
            <a:off x="449179" y="178240"/>
            <a:ext cx="9288379"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Go to admin -&gt; Configure -&gt; scroll down to set custom password.</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01665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96E040B-6B52-BC55-DC5F-C4BEE3834F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794" y="834189"/>
            <a:ext cx="9901543" cy="5569618"/>
          </a:xfrm>
          <a:prstGeom prst="rect">
            <a:avLst/>
          </a:prstGeom>
        </p:spPr>
      </p:pic>
      <p:sp>
        <p:nvSpPr>
          <p:cNvPr id="8" name="TextBox 7">
            <a:extLst>
              <a:ext uri="{FF2B5EF4-FFF2-40B4-BE49-F238E27FC236}">
                <a16:creationId xmlns:a16="http://schemas.microsoft.com/office/drawing/2014/main" id="{96DEA8EC-4FDD-D52D-142E-F2AC7958D4CA}"/>
              </a:ext>
            </a:extLst>
          </p:cNvPr>
          <p:cNvSpPr txBox="1"/>
          <p:nvPr/>
        </p:nvSpPr>
        <p:spPr>
          <a:xfrm>
            <a:off x="497304" y="223360"/>
            <a:ext cx="9901543"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Type and confirm the new password and then apply and save it.</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55952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06F543-3E33-6586-B0B7-3D899363B6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188" y="737937"/>
            <a:ext cx="10038793" cy="5646821"/>
          </a:xfrm>
          <a:prstGeom prst="rect">
            <a:avLst/>
          </a:prstGeom>
        </p:spPr>
      </p:pic>
      <p:sp>
        <p:nvSpPr>
          <p:cNvPr id="4" name="TextBox 3">
            <a:extLst>
              <a:ext uri="{FF2B5EF4-FFF2-40B4-BE49-F238E27FC236}">
                <a16:creationId xmlns:a16="http://schemas.microsoft.com/office/drawing/2014/main" id="{91C1E7D7-812A-B709-F79E-B23989280F13}"/>
              </a:ext>
            </a:extLst>
          </p:cNvPr>
          <p:cNvSpPr txBox="1"/>
          <p:nvPr/>
        </p:nvSpPr>
        <p:spPr>
          <a:xfrm>
            <a:off x="481263" y="140822"/>
            <a:ext cx="9047748"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Log in again using your credentials.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62897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BC2F68-108E-773D-7903-BD641D6A1FA8}"/>
              </a:ext>
            </a:extLst>
          </p:cNvPr>
          <p:cNvSpPr txBox="1"/>
          <p:nvPr/>
        </p:nvSpPr>
        <p:spPr>
          <a:xfrm>
            <a:off x="657726" y="375385"/>
            <a:ext cx="10876548"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Open terminal and fire “</a:t>
            </a:r>
            <a:r>
              <a:rPr lang="en-IN" sz="2400" dirty="0" err="1">
                <a:latin typeface="Times New Roman" panose="02020603050405020304" pitchFamily="18" charset="0"/>
                <a:cs typeface="Times New Roman" panose="02020603050405020304" pitchFamily="18" charset="0"/>
              </a:rPr>
              <a:t>sudo</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visudo</a:t>
            </a:r>
            <a:r>
              <a:rPr lang="en-IN" sz="2400" dirty="0">
                <a:latin typeface="Times New Roman" panose="02020603050405020304" pitchFamily="18" charset="0"/>
                <a:cs typeface="Times New Roman" panose="02020603050405020304" pitchFamily="18" charset="0"/>
              </a:rPr>
              <a:t>” command. A file gets opened, scroll down to #Allow root to run any command anywhere.”</a:t>
            </a:r>
          </a:p>
        </p:txBody>
      </p:sp>
      <p:pic>
        <p:nvPicPr>
          <p:cNvPr id="4" name="Picture 3">
            <a:extLst>
              <a:ext uri="{FF2B5EF4-FFF2-40B4-BE49-F238E27FC236}">
                <a16:creationId xmlns:a16="http://schemas.microsoft.com/office/drawing/2014/main" id="{CDE515D3-E1A3-EDFF-1EE3-80B3D69A64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190" y="1206382"/>
            <a:ext cx="9803894" cy="5325193"/>
          </a:xfrm>
          <a:prstGeom prst="rect">
            <a:avLst/>
          </a:prstGeom>
        </p:spPr>
      </p:pic>
    </p:spTree>
    <p:extLst>
      <p:ext uri="{BB962C8B-B14F-4D97-AF65-F5344CB8AC3E}">
        <p14:creationId xmlns:p14="http://schemas.microsoft.com/office/powerpoint/2010/main" val="35386070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96DCD3-9589-F3A2-0994-9406CA5CBA31}"/>
              </a:ext>
            </a:extLst>
          </p:cNvPr>
          <p:cNvSpPr txBox="1"/>
          <p:nvPr/>
        </p:nvSpPr>
        <p:spPr>
          <a:xfrm>
            <a:off x="625642" y="272716"/>
            <a:ext cx="9448800"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Add the following with proper alignment as shown:</a:t>
            </a:r>
          </a:p>
          <a:p>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jenkins</a:t>
            </a:r>
            <a:r>
              <a:rPr lang="en-IN" sz="2400" dirty="0">
                <a:latin typeface="Times New Roman" panose="02020603050405020304" pitchFamily="18" charset="0"/>
                <a:cs typeface="Times New Roman" panose="02020603050405020304" pitchFamily="18" charset="0"/>
              </a:rPr>
              <a:t>                    ALL=(ALL)              NOPASSWD:ALL</a:t>
            </a:r>
          </a:p>
        </p:txBody>
      </p:sp>
      <p:pic>
        <p:nvPicPr>
          <p:cNvPr id="6" name="Picture 5">
            <a:extLst>
              <a:ext uri="{FF2B5EF4-FFF2-40B4-BE49-F238E27FC236}">
                <a16:creationId xmlns:a16="http://schemas.microsoft.com/office/drawing/2014/main" id="{080BB85A-6464-2332-48BE-FBA9B74884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0257" y="1336323"/>
            <a:ext cx="9331486" cy="5248961"/>
          </a:xfrm>
          <a:prstGeom prst="rect">
            <a:avLst/>
          </a:prstGeom>
        </p:spPr>
      </p:pic>
      <p:sp>
        <p:nvSpPr>
          <p:cNvPr id="7" name="Arrow: Left 6">
            <a:extLst>
              <a:ext uri="{FF2B5EF4-FFF2-40B4-BE49-F238E27FC236}">
                <a16:creationId xmlns:a16="http://schemas.microsoft.com/office/drawing/2014/main" id="{AF528922-881C-CB4C-516F-F81924B4B9E9}"/>
              </a:ext>
            </a:extLst>
          </p:cNvPr>
          <p:cNvSpPr/>
          <p:nvPr/>
        </p:nvSpPr>
        <p:spPr>
          <a:xfrm>
            <a:off x="3242733" y="4351867"/>
            <a:ext cx="245534" cy="762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67723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99C2FF-DDBD-E553-6501-1E12FB382451}"/>
              </a:ext>
            </a:extLst>
          </p:cNvPr>
          <p:cNvSpPr txBox="1"/>
          <p:nvPr/>
        </p:nvSpPr>
        <p:spPr>
          <a:xfrm>
            <a:off x="700391" y="291830"/>
            <a:ext cx="10525328"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On Jenkins page click on : New item -&gt; project name -&gt; freestyle project -&gt; ok</a:t>
            </a:r>
          </a:p>
        </p:txBody>
      </p:sp>
      <p:pic>
        <p:nvPicPr>
          <p:cNvPr id="6" name="Picture 5">
            <a:extLst>
              <a:ext uri="{FF2B5EF4-FFF2-40B4-BE49-F238E27FC236}">
                <a16:creationId xmlns:a16="http://schemas.microsoft.com/office/drawing/2014/main" id="{B9F9D143-3F8F-C991-BC63-D1311343B8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6231" y="1173398"/>
            <a:ext cx="9721172" cy="5172682"/>
          </a:xfrm>
          <a:prstGeom prst="rect">
            <a:avLst/>
          </a:prstGeom>
        </p:spPr>
      </p:pic>
    </p:spTree>
    <p:extLst>
      <p:ext uri="{BB962C8B-B14F-4D97-AF65-F5344CB8AC3E}">
        <p14:creationId xmlns:p14="http://schemas.microsoft.com/office/powerpoint/2010/main" val="8486402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BDCD31-991B-D4F5-645B-1C6A949A60AF}"/>
              </a:ext>
            </a:extLst>
          </p:cNvPr>
          <p:cNvSpPr txBox="1"/>
          <p:nvPr/>
        </p:nvSpPr>
        <p:spPr>
          <a:xfrm>
            <a:off x="544749" y="330740"/>
            <a:ext cx="9747115"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Scroll down to build steps -&gt; add build steps -&gt; execute shell.</a:t>
            </a:r>
          </a:p>
        </p:txBody>
      </p:sp>
      <p:pic>
        <p:nvPicPr>
          <p:cNvPr id="4" name="Picture 3">
            <a:extLst>
              <a:ext uri="{FF2B5EF4-FFF2-40B4-BE49-F238E27FC236}">
                <a16:creationId xmlns:a16="http://schemas.microsoft.com/office/drawing/2014/main" id="{31D48DD6-AD57-4E6C-4B3A-CE48757365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280" y="1044508"/>
            <a:ext cx="9747115" cy="5482752"/>
          </a:xfrm>
          <a:prstGeom prst="rect">
            <a:avLst/>
          </a:prstGeom>
        </p:spPr>
      </p:pic>
    </p:spTree>
    <p:extLst>
      <p:ext uri="{BB962C8B-B14F-4D97-AF65-F5344CB8AC3E}">
        <p14:creationId xmlns:p14="http://schemas.microsoft.com/office/powerpoint/2010/main" val="11287509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8087F9-1194-BC6B-D5FD-24135E3A38BD}"/>
              </a:ext>
            </a:extLst>
          </p:cNvPr>
          <p:cNvSpPr txBox="1"/>
          <p:nvPr/>
        </p:nvSpPr>
        <p:spPr>
          <a:xfrm>
            <a:off x="389106" y="252919"/>
            <a:ext cx="10680971" cy="1200329"/>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Type the following commands in execute shell box as shown then apply and save:</a:t>
            </a:r>
          </a:p>
          <a:p>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sudo</a:t>
            </a:r>
            <a:r>
              <a:rPr lang="en-IN" sz="2400" dirty="0">
                <a:latin typeface="Times New Roman" panose="02020603050405020304" pitchFamily="18" charset="0"/>
                <a:cs typeface="Times New Roman" panose="02020603050405020304" pitchFamily="18" charset="0"/>
              </a:rPr>
              <a:t> yum install httpd –y</a:t>
            </a:r>
          </a:p>
          <a:p>
            <a:r>
              <a:rPr lang="en-IN" sz="2400" dirty="0" err="1">
                <a:latin typeface="Times New Roman" panose="02020603050405020304" pitchFamily="18" charset="0"/>
                <a:cs typeface="Times New Roman" panose="02020603050405020304" pitchFamily="18" charset="0"/>
              </a:rPr>
              <a:t>sudo</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systemctl</a:t>
            </a:r>
            <a:r>
              <a:rPr lang="en-IN" sz="2400" dirty="0">
                <a:latin typeface="Times New Roman" panose="02020603050405020304" pitchFamily="18" charset="0"/>
                <a:cs typeface="Times New Roman" panose="02020603050405020304" pitchFamily="18" charset="0"/>
              </a:rPr>
              <a:t> enable –now httpd</a:t>
            </a:r>
          </a:p>
        </p:txBody>
      </p:sp>
      <p:pic>
        <p:nvPicPr>
          <p:cNvPr id="4" name="Picture 3">
            <a:extLst>
              <a:ext uri="{FF2B5EF4-FFF2-40B4-BE49-F238E27FC236}">
                <a16:creationId xmlns:a16="http://schemas.microsoft.com/office/drawing/2014/main" id="{E612C3E9-70CA-C731-214C-A786D7A4E0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9446" y="1704594"/>
            <a:ext cx="9533107" cy="4640094"/>
          </a:xfrm>
          <a:prstGeom prst="rect">
            <a:avLst/>
          </a:prstGeom>
        </p:spPr>
      </p:pic>
    </p:spTree>
    <p:extLst>
      <p:ext uri="{BB962C8B-B14F-4D97-AF65-F5344CB8AC3E}">
        <p14:creationId xmlns:p14="http://schemas.microsoft.com/office/powerpoint/2010/main" val="6492612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BD4F22-0769-1A26-5234-F42EE7CD8776}"/>
              </a:ext>
            </a:extLst>
          </p:cNvPr>
          <p:cNvSpPr txBox="1"/>
          <p:nvPr/>
        </p:nvSpPr>
        <p:spPr>
          <a:xfrm>
            <a:off x="622570" y="291830"/>
            <a:ext cx="10175132"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Click on build now.</a:t>
            </a:r>
          </a:p>
        </p:txBody>
      </p:sp>
      <p:pic>
        <p:nvPicPr>
          <p:cNvPr id="4" name="Picture 3">
            <a:extLst>
              <a:ext uri="{FF2B5EF4-FFF2-40B4-BE49-F238E27FC236}">
                <a16:creationId xmlns:a16="http://schemas.microsoft.com/office/drawing/2014/main" id="{1B237DBA-AE3A-A2C0-DC6B-0E53649B76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7121" y="940355"/>
            <a:ext cx="9490581" cy="5338452"/>
          </a:xfrm>
          <a:prstGeom prst="rect">
            <a:avLst/>
          </a:prstGeom>
        </p:spPr>
      </p:pic>
    </p:spTree>
    <p:extLst>
      <p:ext uri="{BB962C8B-B14F-4D97-AF65-F5344CB8AC3E}">
        <p14:creationId xmlns:p14="http://schemas.microsoft.com/office/powerpoint/2010/main" val="2093565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131B6-258A-1775-BC14-820C5050CF1F}"/>
              </a:ext>
            </a:extLst>
          </p:cNvPr>
          <p:cNvSpPr>
            <a:spLocks noGrp="1"/>
          </p:cNvSpPr>
          <p:nvPr>
            <p:ph type="title"/>
          </p:nvPr>
        </p:nvSpPr>
        <p:spPr/>
        <p:txBody>
          <a:bodyPr>
            <a:normAutofit/>
          </a:bodyPr>
          <a:lstStyle/>
          <a:p>
            <a:r>
              <a:rPr lang="it-IT" b="1" i="0" dirty="0">
                <a:effectLst/>
                <a:latin typeface="Times New Roman" panose="02020603050405020304" pitchFamily="18" charset="0"/>
                <a:cs typeface="Times New Roman" panose="02020603050405020304" pitchFamily="18" charset="0"/>
              </a:rPr>
              <a:t>What’s a CI/CD pipeline?</a:t>
            </a:r>
            <a:br>
              <a:rPr lang="it-IT" b="1" i="0" dirty="0">
                <a:effectLst/>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DB87E6C-4A7A-8E04-9704-F9BFEC044346}"/>
              </a:ext>
            </a:extLst>
          </p:cNvPr>
          <p:cNvSpPr>
            <a:spLocks noGrp="1"/>
          </p:cNvSpPr>
          <p:nvPr>
            <p:ph idx="1"/>
          </p:nvPr>
        </p:nvSpPr>
        <p:spPr/>
        <p:txBody>
          <a:bodyPr>
            <a:normAutofit fontScale="92500"/>
          </a:bodyPr>
          <a:lstStyle/>
          <a:p>
            <a:pPr algn="l"/>
            <a:r>
              <a:rPr lang="en-US" sz="2400" b="0" i="0" dirty="0">
                <a:solidFill>
                  <a:schemeClr val="tx1">
                    <a:lumMod val="95000"/>
                  </a:schemeClr>
                </a:solidFill>
                <a:effectLst/>
                <a:latin typeface="Times New Roman" panose="02020603050405020304" pitchFamily="18" charset="0"/>
                <a:cs typeface="Times New Roman" panose="02020603050405020304" pitchFamily="18" charset="0"/>
              </a:rPr>
              <a:t>A pipeline is a process that drives software development through a path of building, testing, and deploying code, also known as CI/CD. By automating the process, the objective is to minimize human error and maintain a consistent process for how software is released. Tools that are included in the pipeline could include compiling code, unit tests, code analysis, security, and binaries creation. For containerized environments, this pipeline would also include packaging the code into a container image to be deployed across a hybrid cloud.</a:t>
            </a:r>
          </a:p>
          <a:p>
            <a:pPr algn="l"/>
            <a:r>
              <a:rPr lang="en-US" sz="2400" b="0" i="0" dirty="0">
                <a:solidFill>
                  <a:schemeClr val="tx1">
                    <a:lumMod val="95000"/>
                  </a:schemeClr>
                </a:solidFill>
                <a:effectLst/>
                <a:latin typeface="Times New Roman" panose="02020603050405020304" pitchFamily="18" charset="0"/>
                <a:cs typeface="Times New Roman" panose="02020603050405020304" pitchFamily="18" charset="0"/>
              </a:rPr>
              <a:t>CI/CD is the backbone of a DevOps methodology, bringing developers and IT operations teams together to deploy software. As custom applications become key to how companies differentiate, the rate at which code can be released has become a competitive differentiator.</a:t>
            </a:r>
          </a:p>
          <a:p>
            <a:endParaRPr lang="en-IN" dirty="0"/>
          </a:p>
        </p:txBody>
      </p:sp>
    </p:spTree>
    <p:extLst>
      <p:ext uri="{BB962C8B-B14F-4D97-AF65-F5344CB8AC3E}">
        <p14:creationId xmlns:p14="http://schemas.microsoft.com/office/powerpoint/2010/main" val="12568933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A0032F-07D3-B4B8-3E1B-4F7E1F0672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868" y="839214"/>
            <a:ext cx="10199992" cy="5737496"/>
          </a:xfrm>
          <a:prstGeom prst="rect">
            <a:avLst/>
          </a:prstGeom>
        </p:spPr>
      </p:pic>
      <p:cxnSp>
        <p:nvCxnSpPr>
          <p:cNvPr id="6" name="Straight Arrow Connector 5">
            <a:extLst>
              <a:ext uri="{FF2B5EF4-FFF2-40B4-BE49-F238E27FC236}">
                <a16:creationId xmlns:a16="http://schemas.microsoft.com/office/drawing/2014/main" id="{76634E8A-A7B1-5A2E-33AB-414BA42111E2}"/>
              </a:ext>
            </a:extLst>
          </p:cNvPr>
          <p:cNvCxnSpPr>
            <a:cxnSpLocks/>
          </p:cNvCxnSpPr>
          <p:nvPr/>
        </p:nvCxnSpPr>
        <p:spPr>
          <a:xfrm flipV="1">
            <a:off x="1245140" y="4523362"/>
            <a:ext cx="1089498" cy="787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6FE6540-F688-0891-133E-29F158CD691E}"/>
              </a:ext>
            </a:extLst>
          </p:cNvPr>
          <p:cNvSpPr txBox="1"/>
          <p:nvPr/>
        </p:nvSpPr>
        <p:spPr>
          <a:xfrm>
            <a:off x="1943100" y="4000142"/>
            <a:ext cx="2755900" cy="523220"/>
          </a:xfrm>
          <a:prstGeom prst="rect">
            <a:avLst/>
          </a:prstGeom>
          <a:noFill/>
        </p:spPr>
        <p:txBody>
          <a:bodyPr wrap="square" rtlCol="0">
            <a:spAutoFit/>
          </a:bodyPr>
          <a:lstStyle/>
          <a:p>
            <a:r>
              <a:rPr lang="en-IN" sz="1400" dirty="0">
                <a:solidFill>
                  <a:schemeClr val="bg1"/>
                </a:solidFill>
                <a:latin typeface="Times New Roman" panose="02020603050405020304" pitchFamily="18" charset="0"/>
                <a:cs typeface="Times New Roman" panose="02020603050405020304" pitchFamily="18" charset="0"/>
              </a:rPr>
              <a:t>This green </a:t>
            </a:r>
            <a:r>
              <a:rPr lang="en-IN" sz="1400" dirty="0" err="1">
                <a:solidFill>
                  <a:schemeClr val="bg1"/>
                </a:solidFill>
                <a:latin typeface="Times New Roman" panose="02020603050405020304" pitchFamily="18" charset="0"/>
                <a:cs typeface="Times New Roman" panose="02020603050405020304" pitchFamily="18" charset="0"/>
              </a:rPr>
              <a:t>color</a:t>
            </a:r>
            <a:r>
              <a:rPr lang="en-IN" sz="1400" dirty="0">
                <a:solidFill>
                  <a:schemeClr val="bg1"/>
                </a:solidFill>
                <a:latin typeface="Times New Roman" panose="02020603050405020304" pitchFamily="18" charset="0"/>
                <a:cs typeface="Times New Roman" panose="02020603050405020304" pitchFamily="18" charset="0"/>
              </a:rPr>
              <a:t> shows that your build is successful.</a:t>
            </a:r>
          </a:p>
        </p:txBody>
      </p:sp>
    </p:spTree>
    <p:extLst>
      <p:ext uri="{BB962C8B-B14F-4D97-AF65-F5344CB8AC3E}">
        <p14:creationId xmlns:p14="http://schemas.microsoft.com/office/powerpoint/2010/main" val="24226062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EE1C29-8AEA-5E5F-6CE8-1EA7E69A42AC}"/>
              </a:ext>
            </a:extLst>
          </p:cNvPr>
          <p:cNvSpPr txBox="1"/>
          <p:nvPr/>
        </p:nvSpPr>
        <p:spPr>
          <a:xfrm>
            <a:off x="447472" y="330740"/>
            <a:ext cx="10525328"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Paste the public IP on google to see the default httpd page.</a:t>
            </a:r>
          </a:p>
        </p:txBody>
      </p:sp>
      <p:pic>
        <p:nvPicPr>
          <p:cNvPr id="4" name="Picture 3">
            <a:extLst>
              <a:ext uri="{FF2B5EF4-FFF2-40B4-BE49-F238E27FC236}">
                <a16:creationId xmlns:a16="http://schemas.microsoft.com/office/drawing/2014/main" id="{251271C1-03E7-37B8-E2D5-168B147DF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943" y="958573"/>
            <a:ext cx="10269595" cy="5107022"/>
          </a:xfrm>
          <a:prstGeom prst="rect">
            <a:avLst/>
          </a:prstGeom>
        </p:spPr>
      </p:pic>
    </p:spTree>
    <p:extLst>
      <p:ext uri="{BB962C8B-B14F-4D97-AF65-F5344CB8AC3E}">
        <p14:creationId xmlns:p14="http://schemas.microsoft.com/office/powerpoint/2010/main" val="37583530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0D591-FD30-B3CF-0410-98F3C3F4A211}"/>
              </a:ext>
            </a:extLst>
          </p:cNvPr>
          <p:cNvSpPr>
            <a:spLocks noGrp="1"/>
          </p:cNvSpPr>
          <p:nvPr>
            <p:ph type="title"/>
          </p:nvPr>
        </p:nvSpPr>
        <p:spPr/>
        <p:txBody>
          <a:bodyPr>
            <a:normAutofit/>
          </a:bodyPr>
          <a:lstStyle/>
          <a:p>
            <a:r>
              <a:rPr lang="en-IN" sz="4400" dirty="0">
                <a:latin typeface="Times New Roman" panose="02020603050405020304" pitchFamily="18" charset="0"/>
                <a:cs typeface="Times New Roman" panose="02020603050405020304" pitchFamily="18" charset="0"/>
              </a:rPr>
              <a:t>Git Installation and working part </a:t>
            </a:r>
          </a:p>
        </p:txBody>
      </p:sp>
      <p:sp>
        <p:nvSpPr>
          <p:cNvPr id="3" name="Content Placeholder 2">
            <a:extLst>
              <a:ext uri="{FF2B5EF4-FFF2-40B4-BE49-F238E27FC236}">
                <a16:creationId xmlns:a16="http://schemas.microsoft.com/office/drawing/2014/main" id="{923ECAD8-D5A3-5669-8F13-226EE4F6F18C}"/>
              </a:ext>
            </a:extLst>
          </p:cNvPr>
          <p:cNvSpPr>
            <a:spLocks noGrp="1"/>
          </p:cNvSpPr>
          <p:nvPr>
            <p:ph idx="1"/>
          </p:nvPr>
        </p:nvSpPr>
        <p:spPr>
          <a:xfrm>
            <a:off x="389107" y="2003898"/>
            <a:ext cx="11303540" cy="4854102"/>
          </a:xfrm>
        </p:spPr>
        <p:txBody>
          <a:bodyPr>
            <a:normAutofit fontScale="92500" lnSpcReduction="10000"/>
          </a:bodyPr>
          <a:lstStyle/>
          <a:p>
            <a:r>
              <a:rPr lang="en-IN" dirty="0">
                <a:latin typeface="Times New Roman" panose="02020603050405020304" pitchFamily="18" charset="0"/>
                <a:cs typeface="Times New Roman" panose="02020603050405020304" pitchFamily="18" charset="0"/>
              </a:rPr>
              <a:t>Launch a machine named “developer” and install git on it.</a:t>
            </a:r>
          </a:p>
          <a:p>
            <a:r>
              <a:rPr lang="en-IN" dirty="0">
                <a:latin typeface="Times New Roman" panose="02020603050405020304" pitchFamily="18" charset="0"/>
                <a:cs typeface="Times New Roman" panose="02020603050405020304" pitchFamily="18" charset="0"/>
              </a:rPr>
              <a:t>Now login to machine(using </a:t>
            </a:r>
            <a:r>
              <a:rPr lang="en-IN" dirty="0" err="1">
                <a:latin typeface="Times New Roman" panose="02020603050405020304" pitchFamily="18" charset="0"/>
                <a:cs typeface="Times New Roman" panose="02020603050405020304" pitchFamily="18" charset="0"/>
              </a:rPr>
              <a:t>ssh</a:t>
            </a:r>
            <a:r>
              <a:rPr lang="en-IN" dirty="0">
                <a:latin typeface="Times New Roman" panose="02020603050405020304" pitchFamily="18" charset="0"/>
                <a:cs typeface="Times New Roman" panose="02020603050405020304" pitchFamily="18" charset="0"/>
              </a:rPr>
              <a:t>) and execute the following set of commands</a:t>
            </a:r>
            <a:r>
              <a:rPr lang="en-IN" dirty="0"/>
              <a:t>:</a:t>
            </a:r>
          </a:p>
          <a:p>
            <a:pPr marL="457200" indent="-457200">
              <a:buFont typeface="+mj-lt"/>
              <a:buAutoNum type="arabicPeriod"/>
            </a:pPr>
            <a:r>
              <a:rPr lang="en-IN" dirty="0" err="1"/>
              <a:t>sudo</a:t>
            </a:r>
            <a:r>
              <a:rPr lang="en-IN" dirty="0"/>
              <a:t> –I</a:t>
            </a:r>
          </a:p>
          <a:p>
            <a:pPr marL="457200" indent="-457200">
              <a:buFont typeface="+mj-lt"/>
              <a:buAutoNum type="arabicPeriod"/>
            </a:pPr>
            <a:r>
              <a:rPr lang="en-IN" dirty="0"/>
              <a:t>yum install git –y</a:t>
            </a:r>
          </a:p>
          <a:p>
            <a:pPr marL="457200" indent="-457200">
              <a:buFont typeface="+mj-lt"/>
              <a:buAutoNum type="arabicPeriod"/>
            </a:pPr>
            <a:r>
              <a:rPr lang="en-IN" dirty="0"/>
              <a:t>git --version</a:t>
            </a:r>
          </a:p>
          <a:p>
            <a:pPr marL="457200" indent="-457200">
              <a:buFont typeface="+mj-lt"/>
              <a:buAutoNum type="arabicPeriod"/>
            </a:pPr>
            <a:r>
              <a:rPr lang="en-IN" dirty="0" err="1"/>
              <a:t>mkdir</a:t>
            </a:r>
            <a:r>
              <a:rPr lang="en-IN" dirty="0"/>
              <a:t> d1</a:t>
            </a:r>
          </a:p>
          <a:p>
            <a:pPr marL="457200" indent="-457200">
              <a:buFont typeface="+mj-lt"/>
              <a:buAutoNum type="arabicPeriod"/>
            </a:pPr>
            <a:r>
              <a:rPr lang="en-IN" dirty="0"/>
              <a:t>cd d1/</a:t>
            </a:r>
          </a:p>
          <a:p>
            <a:pPr marL="457200" indent="-457200">
              <a:buFont typeface="+mj-lt"/>
              <a:buAutoNum type="arabicPeriod"/>
            </a:pPr>
            <a:r>
              <a:rPr lang="en-IN" dirty="0"/>
              <a:t>vi index.html -&gt; “write anything” -&gt; save and exit.</a:t>
            </a:r>
          </a:p>
          <a:p>
            <a:pPr marL="457200" indent="-457200">
              <a:buFont typeface="+mj-lt"/>
              <a:buAutoNum type="arabicPeriod"/>
            </a:pPr>
            <a:r>
              <a:rPr lang="en-IN" dirty="0"/>
              <a:t>vi bh.html -&gt; “write anything” -&gt; save and exit.</a:t>
            </a:r>
          </a:p>
          <a:p>
            <a:pPr marL="457200" indent="-457200">
              <a:buFont typeface="+mj-lt"/>
              <a:buAutoNum type="arabicPeriod"/>
            </a:pPr>
            <a:r>
              <a:rPr lang="en-IN" dirty="0"/>
              <a:t>git </a:t>
            </a:r>
            <a:r>
              <a:rPr lang="en-IN" dirty="0" err="1"/>
              <a:t>init</a:t>
            </a:r>
            <a:r>
              <a:rPr lang="en-IN" dirty="0"/>
              <a:t> </a:t>
            </a:r>
          </a:p>
          <a:p>
            <a:pPr marL="457200" indent="-457200">
              <a:buFont typeface="+mj-lt"/>
              <a:buAutoNum type="arabicPeriod"/>
            </a:pPr>
            <a:r>
              <a:rPr lang="en-IN" dirty="0"/>
              <a:t>git add *</a:t>
            </a:r>
          </a:p>
          <a:p>
            <a:pPr marL="457200" indent="-457200">
              <a:buFont typeface="+mj-lt"/>
              <a:buAutoNum type="arabicPeriod"/>
            </a:pPr>
            <a:r>
              <a:rPr lang="en-IN" dirty="0"/>
              <a:t>git commit –m “write commit message”</a:t>
            </a:r>
          </a:p>
        </p:txBody>
      </p:sp>
    </p:spTree>
    <p:extLst>
      <p:ext uri="{BB962C8B-B14F-4D97-AF65-F5344CB8AC3E}">
        <p14:creationId xmlns:p14="http://schemas.microsoft.com/office/powerpoint/2010/main" val="34610679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D37B1C-7FAE-77AE-AA03-DF2A2010D7CC}"/>
              </a:ext>
            </a:extLst>
          </p:cNvPr>
          <p:cNvSpPr txBox="1"/>
          <p:nvPr/>
        </p:nvSpPr>
        <p:spPr>
          <a:xfrm>
            <a:off x="817122" y="233464"/>
            <a:ext cx="10291865"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Following screenshots shows one by one execution of the above commands.</a:t>
            </a:r>
          </a:p>
        </p:txBody>
      </p:sp>
      <p:pic>
        <p:nvPicPr>
          <p:cNvPr id="5" name="Picture 4">
            <a:extLst>
              <a:ext uri="{FF2B5EF4-FFF2-40B4-BE49-F238E27FC236}">
                <a16:creationId xmlns:a16="http://schemas.microsoft.com/office/drawing/2014/main" id="{CCE60170-6E33-7D17-8C3D-A0C80A2616BA}"/>
              </a:ext>
            </a:extLst>
          </p:cNvPr>
          <p:cNvPicPr>
            <a:picLocks noChangeAspect="1"/>
          </p:cNvPicPr>
          <p:nvPr/>
        </p:nvPicPr>
        <p:blipFill>
          <a:blip r:embed="rId2"/>
          <a:stretch>
            <a:fillRect/>
          </a:stretch>
        </p:blipFill>
        <p:spPr>
          <a:xfrm>
            <a:off x="907913" y="937503"/>
            <a:ext cx="10110281" cy="5687033"/>
          </a:xfrm>
          <a:prstGeom prst="rect">
            <a:avLst/>
          </a:prstGeom>
        </p:spPr>
      </p:pic>
    </p:spTree>
    <p:extLst>
      <p:ext uri="{BB962C8B-B14F-4D97-AF65-F5344CB8AC3E}">
        <p14:creationId xmlns:p14="http://schemas.microsoft.com/office/powerpoint/2010/main" val="33012779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2F5CB1-65F7-D886-ABF3-BAF1CBF9AD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025" y="789764"/>
            <a:ext cx="9383950" cy="5278472"/>
          </a:xfrm>
          <a:prstGeom prst="rect">
            <a:avLst/>
          </a:prstGeom>
        </p:spPr>
      </p:pic>
    </p:spTree>
    <p:extLst>
      <p:ext uri="{BB962C8B-B14F-4D97-AF65-F5344CB8AC3E}">
        <p14:creationId xmlns:p14="http://schemas.microsoft.com/office/powerpoint/2010/main" val="23948775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BF33F9-B439-3F46-78AD-1AE341FF36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515" y="739303"/>
            <a:ext cx="10272406" cy="5778229"/>
          </a:xfrm>
          <a:prstGeom prst="rect">
            <a:avLst/>
          </a:prstGeom>
        </p:spPr>
      </p:pic>
    </p:spTree>
    <p:extLst>
      <p:ext uri="{BB962C8B-B14F-4D97-AF65-F5344CB8AC3E}">
        <p14:creationId xmlns:p14="http://schemas.microsoft.com/office/powerpoint/2010/main" val="17424510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4FCFF4-DFC4-6F46-F7A8-AAC3A7AA40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677" y="828067"/>
            <a:ext cx="9941668" cy="5592188"/>
          </a:xfrm>
          <a:prstGeom prst="rect">
            <a:avLst/>
          </a:prstGeom>
        </p:spPr>
      </p:pic>
    </p:spTree>
    <p:extLst>
      <p:ext uri="{BB962C8B-B14F-4D97-AF65-F5344CB8AC3E}">
        <p14:creationId xmlns:p14="http://schemas.microsoft.com/office/powerpoint/2010/main" val="22180061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14B67-1A62-C040-8797-96AEFA088E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579" y="933855"/>
            <a:ext cx="10013004" cy="5632315"/>
          </a:xfrm>
          <a:prstGeom prst="rect">
            <a:avLst/>
          </a:prstGeom>
        </p:spPr>
      </p:pic>
      <p:sp>
        <p:nvSpPr>
          <p:cNvPr id="4" name="TextBox 3">
            <a:extLst>
              <a:ext uri="{FF2B5EF4-FFF2-40B4-BE49-F238E27FC236}">
                <a16:creationId xmlns:a16="http://schemas.microsoft.com/office/drawing/2014/main" id="{519325EE-0020-AE93-601D-A4FB91FD3160}"/>
              </a:ext>
            </a:extLst>
          </p:cNvPr>
          <p:cNvSpPr txBox="1"/>
          <p:nvPr/>
        </p:nvSpPr>
        <p:spPr>
          <a:xfrm>
            <a:off x="479897" y="102858"/>
            <a:ext cx="10369686"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HTML code, one can write simple text also. Save and exit and do similarly for “bh.html”.</a:t>
            </a:r>
          </a:p>
        </p:txBody>
      </p:sp>
    </p:spTree>
    <p:extLst>
      <p:ext uri="{BB962C8B-B14F-4D97-AF65-F5344CB8AC3E}">
        <p14:creationId xmlns:p14="http://schemas.microsoft.com/office/powerpoint/2010/main" val="36209530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BB3961-33BC-82B8-99EE-BB0662BD67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026" y="719847"/>
            <a:ext cx="10311319" cy="5800117"/>
          </a:xfrm>
          <a:prstGeom prst="rect">
            <a:avLst/>
          </a:prstGeom>
        </p:spPr>
      </p:pic>
    </p:spTree>
    <p:extLst>
      <p:ext uri="{BB962C8B-B14F-4D97-AF65-F5344CB8AC3E}">
        <p14:creationId xmlns:p14="http://schemas.microsoft.com/office/powerpoint/2010/main" val="13775137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203FBD-8E73-B650-8C84-3F4FEC012D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445" y="753979"/>
            <a:ext cx="9938976" cy="5590674"/>
          </a:xfrm>
          <a:prstGeom prst="rect">
            <a:avLst/>
          </a:prstGeom>
        </p:spPr>
      </p:pic>
    </p:spTree>
    <p:extLst>
      <p:ext uri="{BB962C8B-B14F-4D97-AF65-F5344CB8AC3E}">
        <p14:creationId xmlns:p14="http://schemas.microsoft.com/office/powerpoint/2010/main" val="837342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33CC8-9DCD-0354-BBF2-23D9F7F72CF5}"/>
              </a:ext>
            </a:extLst>
          </p:cNvPr>
          <p:cNvSpPr>
            <a:spLocks noGrp="1"/>
          </p:cNvSpPr>
          <p:nvPr>
            <p:ph type="title"/>
          </p:nvPr>
        </p:nvSpPr>
        <p:spPr/>
        <p:txBody>
          <a:bodyPr>
            <a:normAutofit/>
          </a:bodyPr>
          <a:lstStyle/>
          <a:p>
            <a:r>
              <a:rPr lang="en-IN" b="1" i="0" dirty="0">
                <a:effectLst/>
                <a:latin typeface="Times New Roman" panose="02020603050405020304" pitchFamily="18" charset="0"/>
                <a:cs typeface="Times New Roman" panose="02020603050405020304" pitchFamily="18" charset="0"/>
              </a:rPr>
              <a:t>How CI Works?</a:t>
            </a:r>
            <a:br>
              <a:rPr lang="en-IN" b="1" i="0" dirty="0">
                <a:effectLst/>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417BA8D-0576-B47E-B229-DD15DB6638EA}"/>
              </a:ext>
            </a:extLst>
          </p:cNvPr>
          <p:cNvSpPr>
            <a:spLocks noGrp="1"/>
          </p:cNvSpPr>
          <p:nvPr>
            <p:ph idx="1"/>
          </p:nvPr>
        </p:nvSpPr>
        <p:spPr/>
        <p:txBody>
          <a:bodyPr>
            <a:normAutofit/>
          </a:bodyPr>
          <a:lstStyle/>
          <a:p>
            <a:pPr algn="just" fontAlgn="base"/>
            <a:r>
              <a:rPr lang="en-US" sz="2400" b="0" i="0" dirty="0">
                <a:effectLst/>
                <a:latin typeface="Times New Roman" panose="02020603050405020304" pitchFamily="18" charset="0"/>
                <a:cs typeface="Times New Roman" panose="02020603050405020304" pitchFamily="18" charset="0"/>
              </a:rPr>
              <a:t>Once the developer commits their code to a version control system like Git, it triggers the CI pipeline which fetches the changes and runs automated build and unit tests. Based on the status of the step, the server then notifies the concerned developer whether the integration of the new code to the existing code base was a success or a failure.</a:t>
            </a:r>
          </a:p>
          <a:p>
            <a:pPr algn="just" fontAlgn="base"/>
            <a:r>
              <a:rPr lang="en-US" sz="2400" b="0" i="0" dirty="0">
                <a:effectLst/>
                <a:latin typeface="Times New Roman" panose="02020603050405020304" pitchFamily="18" charset="0"/>
                <a:cs typeface="Times New Roman" panose="02020603050405020304" pitchFamily="18" charset="0"/>
              </a:rPr>
              <a:t>This helps in finding and addressing the bugs much quickly, makes the team more productive by freeing the developers from manual tasks, and helps teams deliver updates to their customers more frequently. It has been found that integrating the entire development cycle can reduce the developer’s time involved by ~25 – 30%.</a:t>
            </a:r>
          </a:p>
          <a:p>
            <a:endParaRPr lang="en-IN" dirty="0"/>
          </a:p>
        </p:txBody>
      </p:sp>
    </p:spTree>
    <p:extLst>
      <p:ext uri="{BB962C8B-B14F-4D97-AF65-F5344CB8AC3E}">
        <p14:creationId xmlns:p14="http://schemas.microsoft.com/office/powerpoint/2010/main" val="7378034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CB8447-B17A-2CC6-8487-33D1CC5781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052" y="850233"/>
            <a:ext cx="9935411" cy="5588669"/>
          </a:xfrm>
          <a:prstGeom prst="rect">
            <a:avLst/>
          </a:prstGeom>
        </p:spPr>
      </p:pic>
    </p:spTree>
    <p:extLst>
      <p:ext uri="{BB962C8B-B14F-4D97-AF65-F5344CB8AC3E}">
        <p14:creationId xmlns:p14="http://schemas.microsoft.com/office/powerpoint/2010/main" val="33538087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3E572B-7982-0A37-CB79-8FCB1776EF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915" y="834189"/>
            <a:ext cx="9796380" cy="5510464"/>
          </a:xfrm>
          <a:prstGeom prst="rect">
            <a:avLst/>
          </a:prstGeom>
        </p:spPr>
      </p:pic>
      <p:sp>
        <p:nvSpPr>
          <p:cNvPr id="4" name="TextBox 3">
            <a:extLst>
              <a:ext uri="{FF2B5EF4-FFF2-40B4-BE49-F238E27FC236}">
                <a16:creationId xmlns:a16="http://schemas.microsoft.com/office/drawing/2014/main" id="{CBD1FA87-6B78-438B-CEAA-59FBC4585A57}"/>
              </a:ext>
            </a:extLst>
          </p:cNvPr>
          <p:cNvSpPr txBox="1"/>
          <p:nvPr/>
        </p:nvSpPr>
        <p:spPr>
          <a:xfrm>
            <a:off x="663073" y="97848"/>
            <a:ext cx="9652002"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Open </a:t>
            </a:r>
            <a:r>
              <a:rPr lang="en-IN" sz="2400" dirty="0">
                <a:latin typeface="Times New Roman" panose="02020603050405020304" pitchFamily="18" charset="0"/>
                <a:cs typeface="Times New Roman" panose="02020603050405020304" pitchFamily="18" charset="0"/>
                <a:hlinkClick r:id="rId3"/>
              </a:rPr>
              <a:t>https://hithub.com?</a:t>
            </a:r>
            <a:r>
              <a:rPr lang="en-IN" sz="2400" dirty="0">
                <a:latin typeface="Times New Roman" panose="02020603050405020304" pitchFamily="18" charset="0"/>
                <a:cs typeface="Times New Roman" panose="02020603050405020304" pitchFamily="18" charset="0"/>
              </a:rPr>
              <a:t> And login and do the following as shown:</a:t>
            </a:r>
          </a:p>
          <a:p>
            <a:r>
              <a:rPr lang="en-IN" sz="2400" dirty="0">
                <a:latin typeface="Times New Roman" panose="02020603050405020304" pitchFamily="18" charset="0"/>
                <a:cs typeface="Times New Roman" panose="02020603050405020304" pitchFamily="18" charset="0"/>
              </a:rPr>
              <a:t>    Create a New repo -&gt; Name it -&gt;click on create repo.</a:t>
            </a:r>
          </a:p>
        </p:txBody>
      </p:sp>
    </p:spTree>
    <p:extLst>
      <p:ext uri="{BB962C8B-B14F-4D97-AF65-F5344CB8AC3E}">
        <p14:creationId xmlns:p14="http://schemas.microsoft.com/office/powerpoint/2010/main" val="11105026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2AAAC87-684C-5255-C529-A5E422F140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0771" y="898358"/>
            <a:ext cx="9910457" cy="5574632"/>
          </a:xfrm>
          <a:prstGeom prst="rect">
            <a:avLst/>
          </a:prstGeom>
        </p:spPr>
      </p:pic>
    </p:spTree>
    <p:extLst>
      <p:ext uri="{BB962C8B-B14F-4D97-AF65-F5344CB8AC3E}">
        <p14:creationId xmlns:p14="http://schemas.microsoft.com/office/powerpoint/2010/main" val="32675063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397A5E-5F74-A073-258D-37984C6AFA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387" y="691315"/>
            <a:ext cx="9733991" cy="5475370"/>
          </a:xfrm>
          <a:prstGeom prst="rect">
            <a:avLst/>
          </a:prstGeom>
        </p:spPr>
      </p:pic>
    </p:spTree>
    <p:extLst>
      <p:ext uri="{BB962C8B-B14F-4D97-AF65-F5344CB8AC3E}">
        <p14:creationId xmlns:p14="http://schemas.microsoft.com/office/powerpoint/2010/main" val="7147175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C88069-F6EC-1DFE-3208-97ADA1B894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800" y="802106"/>
            <a:ext cx="9967496" cy="5606716"/>
          </a:xfrm>
          <a:prstGeom prst="rect">
            <a:avLst/>
          </a:prstGeom>
        </p:spPr>
      </p:pic>
    </p:spTree>
    <p:extLst>
      <p:ext uri="{BB962C8B-B14F-4D97-AF65-F5344CB8AC3E}">
        <p14:creationId xmlns:p14="http://schemas.microsoft.com/office/powerpoint/2010/main" val="19175772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CD2462-A550-EF8B-2D53-601AC4D97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485" y="914399"/>
            <a:ext cx="9881936" cy="5558589"/>
          </a:xfrm>
          <a:prstGeom prst="rect">
            <a:avLst/>
          </a:prstGeom>
        </p:spPr>
      </p:pic>
    </p:spTree>
    <p:extLst>
      <p:ext uri="{BB962C8B-B14F-4D97-AF65-F5344CB8AC3E}">
        <p14:creationId xmlns:p14="http://schemas.microsoft.com/office/powerpoint/2010/main" val="4814590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C16A45-0339-F293-5A79-477BFA28B965}"/>
              </a:ext>
            </a:extLst>
          </p:cNvPr>
          <p:cNvPicPr>
            <a:picLocks noChangeAspect="1"/>
          </p:cNvPicPr>
          <p:nvPr/>
        </p:nvPicPr>
        <p:blipFill>
          <a:blip r:embed="rId2"/>
          <a:stretch>
            <a:fillRect/>
          </a:stretch>
        </p:blipFill>
        <p:spPr>
          <a:xfrm>
            <a:off x="1227221" y="870284"/>
            <a:ext cx="9737558" cy="5628318"/>
          </a:xfrm>
          <a:prstGeom prst="rect">
            <a:avLst/>
          </a:prstGeom>
        </p:spPr>
      </p:pic>
    </p:spTree>
    <p:extLst>
      <p:ext uri="{BB962C8B-B14F-4D97-AF65-F5344CB8AC3E}">
        <p14:creationId xmlns:p14="http://schemas.microsoft.com/office/powerpoint/2010/main" val="9394162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7F8960-F1CE-BD94-0BA0-F0A202FC52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017" y="786064"/>
            <a:ext cx="9969280" cy="5607720"/>
          </a:xfrm>
          <a:prstGeom prst="rect">
            <a:avLst/>
          </a:prstGeom>
        </p:spPr>
      </p:pic>
    </p:spTree>
    <p:extLst>
      <p:ext uri="{BB962C8B-B14F-4D97-AF65-F5344CB8AC3E}">
        <p14:creationId xmlns:p14="http://schemas.microsoft.com/office/powerpoint/2010/main" val="42696024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9E136B-CE8D-CFB9-EF3A-E8F023D354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2842" y="862264"/>
            <a:ext cx="10026316" cy="5639803"/>
          </a:xfrm>
          <a:prstGeom prst="rect">
            <a:avLst/>
          </a:prstGeom>
        </p:spPr>
      </p:pic>
    </p:spTree>
    <p:extLst>
      <p:ext uri="{BB962C8B-B14F-4D97-AF65-F5344CB8AC3E}">
        <p14:creationId xmlns:p14="http://schemas.microsoft.com/office/powerpoint/2010/main" val="25874736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AB524E-477A-EA85-AEAF-771CA35CF1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9986" y="802105"/>
            <a:ext cx="9832028" cy="5530516"/>
          </a:xfrm>
          <a:prstGeom prst="rect">
            <a:avLst/>
          </a:prstGeom>
        </p:spPr>
      </p:pic>
    </p:spTree>
    <p:extLst>
      <p:ext uri="{BB962C8B-B14F-4D97-AF65-F5344CB8AC3E}">
        <p14:creationId xmlns:p14="http://schemas.microsoft.com/office/powerpoint/2010/main" val="3703681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715429-DAD8-7983-DBA5-0C1B964B5811}"/>
              </a:ext>
            </a:extLst>
          </p:cNvPr>
          <p:cNvSpPr txBox="1"/>
          <p:nvPr/>
        </p:nvSpPr>
        <p:spPr>
          <a:xfrm>
            <a:off x="641684" y="561474"/>
            <a:ext cx="10972800" cy="5170646"/>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In the SDLC, CI mainly covers the source and Build phases. A CI pipeline typically involves these steps:</a:t>
            </a:r>
          </a:p>
          <a:p>
            <a:endParaRPr lang="en-IN" sz="2400" b="1"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Detect changes in the code</a:t>
            </a:r>
          </a:p>
          <a:p>
            <a:pPr marL="342900" indent="-342900">
              <a:buFont typeface="Wingdings" panose="05000000000000000000" pitchFamily="2" charset="2"/>
              <a:buChar char="Ø"/>
            </a:pPr>
            <a:r>
              <a:rPr lang="en-IN" sz="2400" dirty="0" err="1">
                <a:latin typeface="Times New Roman" panose="02020603050405020304" pitchFamily="18" charset="0"/>
                <a:cs typeface="Times New Roman" panose="02020603050405020304" pitchFamily="18" charset="0"/>
              </a:rPr>
              <a:t>Analyze</a:t>
            </a:r>
            <a:r>
              <a:rPr lang="en-IN" sz="2400" dirty="0">
                <a:latin typeface="Times New Roman" panose="02020603050405020304" pitchFamily="18" charset="0"/>
                <a:cs typeface="Times New Roman" panose="02020603050405020304" pitchFamily="18" charset="0"/>
              </a:rPr>
              <a:t> the quality of the source code</a:t>
            </a:r>
          </a:p>
          <a:p>
            <a:pPr marL="342900" indent="-342900">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Build </a:t>
            </a:r>
          </a:p>
          <a:p>
            <a:pPr marL="342900" indent="-342900">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Execute all unit tests </a:t>
            </a:r>
          </a:p>
          <a:p>
            <a:pPr marL="342900" indent="-342900">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Execute all integration tests</a:t>
            </a:r>
          </a:p>
          <a:p>
            <a:pPr marL="342900" indent="-342900">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Generate deployable artifacts</a:t>
            </a:r>
          </a:p>
          <a:p>
            <a:pPr marL="342900" indent="-342900">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Report status</a:t>
            </a: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If any of the above steps fail, the integration stops immediately, and the team is notified about the result.</a:t>
            </a:r>
          </a:p>
          <a:p>
            <a:endParaRPr lang="en-IN" dirty="0"/>
          </a:p>
        </p:txBody>
      </p:sp>
    </p:spTree>
    <p:extLst>
      <p:ext uri="{BB962C8B-B14F-4D97-AF65-F5344CB8AC3E}">
        <p14:creationId xmlns:p14="http://schemas.microsoft.com/office/powerpoint/2010/main" val="20870971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854A7C-7F1F-CD22-4527-7578C7EC1F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032" y="770020"/>
            <a:ext cx="10309726" cy="5799221"/>
          </a:xfrm>
          <a:prstGeom prst="rect">
            <a:avLst/>
          </a:prstGeom>
        </p:spPr>
      </p:pic>
    </p:spTree>
    <p:extLst>
      <p:ext uri="{BB962C8B-B14F-4D97-AF65-F5344CB8AC3E}">
        <p14:creationId xmlns:p14="http://schemas.microsoft.com/office/powerpoint/2010/main" val="6447907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C64C78-A393-7E3E-779C-1108717AA611}"/>
              </a:ext>
            </a:extLst>
          </p:cNvPr>
          <p:cNvSpPr txBox="1"/>
          <p:nvPr/>
        </p:nvSpPr>
        <p:spPr>
          <a:xfrm>
            <a:off x="882316" y="256674"/>
            <a:ext cx="8742947" cy="5262979"/>
          </a:xfrm>
          <a:prstGeom prst="rect">
            <a:avLst/>
          </a:prstGeom>
          <a:noFill/>
        </p:spPr>
        <p:txBody>
          <a:bodyPr wrap="square" rtlCol="0">
            <a:spAutoFit/>
          </a:bodyPr>
          <a:lstStyle/>
          <a:p>
            <a:pPr marL="285750" indent="-28575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Now, since the PAT is generated we can </a:t>
            </a:r>
            <a:r>
              <a:rPr lang="en-IN" sz="2800" dirty="0" err="1">
                <a:latin typeface="Times New Roman" panose="02020603050405020304" pitchFamily="18" charset="0"/>
                <a:cs typeface="Times New Roman" panose="02020603050405020304" pitchFamily="18" charset="0"/>
              </a:rPr>
              <a:t>ito</a:t>
            </a:r>
            <a:r>
              <a:rPr lang="en-IN" sz="2800" dirty="0">
                <a:latin typeface="Times New Roman" panose="02020603050405020304" pitchFamily="18" charset="0"/>
                <a:cs typeface="Times New Roman" panose="02020603050405020304" pitchFamily="18" charset="0"/>
              </a:rPr>
              <a:t> push files on our project repository.</a:t>
            </a:r>
          </a:p>
          <a:p>
            <a:pPr marL="285750" indent="-28575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Come in developer machine and fire the following commands to push html files on </a:t>
            </a:r>
            <a:r>
              <a:rPr lang="en-IN" sz="2800" dirty="0" err="1">
                <a:latin typeface="Times New Roman" panose="02020603050405020304" pitchFamily="18" charset="0"/>
                <a:cs typeface="Times New Roman" panose="02020603050405020304" pitchFamily="18" charset="0"/>
              </a:rPr>
              <a:t>Github</a:t>
            </a:r>
            <a:r>
              <a:rPr lang="en-IN" sz="28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IN" sz="2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2800"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IN" sz="2800" dirty="0">
                <a:latin typeface="Times New Roman" panose="02020603050405020304" pitchFamily="18" charset="0"/>
                <a:cs typeface="Times New Roman" panose="02020603050405020304" pitchFamily="18" charset="0"/>
              </a:rPr>
              <a:t>Git push origin master </a:t>
            </a:r>
          </a:p>
          <a:p>
            <a:pPr marL="514350" indent="-514350">
              <a:buFont typeface="+mj-lt"/>
              <a:buAutoNum type="arabicPeriod"/>
            </a:pPr>
            <a:r>
              <a:rPr lang="en-IN" sz="2800" dirty="0">
                <a:latin typeface="Times New Roman" panose="02020603050405020304" pitchFamily="18" charset="0"/>
                <a:cs typeface="Times New Roman" panose="02020603050405020304" pitchFamily="18" charset="0"/>
              </a:rPr>
              <a:t>Enter username</a:t>
            </a:r>
          </a:p>
          <a:p>
            <a:pPr marL="514350" indent="-514350">
              <a:buFont typeface="+mj-lt"/>
              <a:buAutoNum type="arabicPeriod"/>
            </a:pPr>
            <a:r>
              <a:rPr lang="en-IN" sz="2800" dirty="0">
                <a:latin typeface="Times New Roman" panose="02020603050405020304" pitchFamily="18" charset="0"/>
                <a:cs typeface="Times New Roman" panose="02020603050405020304" pitchFamily="18" charset="0"/>
              </a:rPr>
              <a:t>Paste PAT</a:t>
            </a:r>
          </a:p>
          <a:p>
            <a:endParaRPr lang="en-IN" sz="2800" dirty="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a:p>
            <a:r>
              <a:rPr lang="en-IN" sz="2800" dirty="0">
                <a:latin typeface="Times New Roman" panose="02020603050405020304" pitchFamily="18" charset="0"/>
                <a:cs typeface="Times New Roman" panose="02020603050405020304" pitchFamily="18" charset="0"/>
              </a:rPr>
              <a:t>Below Screenshots shows the execution of the above steps:</a:t>
            </a:r>
          </a:p>
        </p:txBody>
      </p:sp>
    </p:spTree>
    <p:extLst>
      <p:ext uri="{BB962C8B-B14F-4D97-AF65-F5344CB8AC3E}">
        <p14:creationId xmlns:p14="http://schemas.microsoft.com/office/powerpoint/2010/main" val="4951755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0EC112-E471-6486-647B-C9B655D76A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726" y="818146"/>
            <a:ext cx="10090484" cy="5675897"/>
          </a:xfrm>
          <a:prstGeom prst="rect">
            <a:avLst/>
          </a:prstGeom>
        </p:spPr>
      </p:pic>
    </p:spTree>
    <p:extLst>
      <p:ext uri="{BB962C8B-B14F-4D97-AF65-F5344CB8AC3E}">
        <p14:creationId xmlns:p14="http://schemas.microsoft.com/office/powerpoint/2010/main" val="35630525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D0AAFC-8901-6EB7-F4E4-B3B183093C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476" y="802105"/>
            <a:ext cx="10275860" cy="5780171"/>
          </a:xfrm>
          <a:prstGeom prst="rect">
            <a:avLst/>
          </a:prstGeom>
        </p:spPr>
      </p:pic>
      <p:sp>
        <p:nvSpPr>
          <p:cNvPr id="4" name="TextBox 3">
            <a:extLst>
              <a:ext uri="{FF2B5EF4-FFF2-40B4-BE49-F238E27FC236}">
                <a16:creationId xmlns:a16="http://schemas.microsoft.com/office/drawing/2014/main" id="{758BEBD7-4E33-9F9F-09A7-21AC033546B9}"/>
              </a:ext>
            </a:extLst>
          </p:cNvPr>
          <p:cNvSpPr txBox="1"/>
          <p:nvPr/>
        </p:nvSpPr>
        <p:spPr>
          <a:xfrm>
            <a:off x="520476" y="0"/>
            <a:ext cx="10764253"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We can see that files have been added in the project repo and install </a:t>
            </a:r>
            <a:r>
              <a:rPr lang="en-IN" sz="2400" dirty="0" err="1">
                <a:latin typeface="Times New Roman" panose="02020603050405020304" pitchFamily="18" charset="0"/>
                <a:cs typeface="Times New Roman" panose="02020603050405020304" pitchFamily="18" charset="0"/>
              </a:rPr>
              <a:t>github</a:t>
            </a:r>
            <a:r>
              <a:rPr lang="en-IN" sz="2400" dirty="0">
                <a:latin typeface="Times New Roman" panose="02020603050405020304" pitchFamily="18" charset="0"/>
                <a:cs typeface="Times New Roman" panose="02020603050405020304" pitchFamily="18" charset="0"/>
              </a:rPr>
              <a:t> in Jenkins.</a:t>
            </a:r>
          </a:p>
        </p:txBody>
      </p:sp>
    </p:spTree>
    <p:extLst>
      <p:ext uri="{BB962C8B-B14F-4D97-AF65-F5344CB8AC3E}">
        <p14:creationId xmlns:p14="http://schemas.microsoft.com/office/powerpoint/2010/main" val="34746756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BAB10-5458-02B4-66A6-23DEEF1A62EC}"/>
              </a:ext>
            </a:extLst>
          </p:cNvPr>
          <p:cNvPicPr>
            <a:picLocks noChangeAspect="1"/>
          </p:cNvPicPr>
          <p:nvPr/>
        </p:nvPicPr>
        <p:blipFill>
          <a:blip r:embed="rId2"/>
          <a:stretch>
            <a:fillRect/>
          </a:stretch>
        </p:blipFill>
        <p:spPr>
          <a:xfrm>
            <a:off x="762889" y="737937"/>
            <a:ext cx="9924719" cy="5582654"/>
          </a:xfrm>
          <a:prstGeom prst="rect">
            <a:avLst/>
          </a:prstGeom>
        </p:spPr>
      </p:pic>
    </p:spTree>
    <p:extLst>
      <p:ext uri="{BB962C8B-B14F-4D97-AF65-F5344CB8AC3E}">
        <p14:creationId xmlns:p14="http://schemas.microsoft.com/office/powerpoint/2010/main" val="25230159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8C070D-98C4-5D64-E3BB-AFE5A2214942}"/>
              </a:ext>
            </a:extLst>
          </p:cNvPr>
          <p:cNvSpPr txBox="1"/>
          <p:nvPr/>
        </p:nvSpPr>
        <p:spPr>
          <a:xfrm>
            <a:off x="481263" y="417095"/>
            <a:ext cx="9817769"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On Jenkins page go to -&gt; project1 -&gt; configure -&gt; check git and paste the copied </a:t>
            </a:r>
            <a:r>
              <a:rPr lang="en-IN" sz="2400" dirty="0" err="1">
                <a:latin typeface="Times New Roman" panose="02020603050405020304" pitchFamily="18" charset="0"/>
                <a:cs typeface="Times New Roman" panose="02020603050405020304" pitchFamily="18" charset="0"/>
              </a:rPr>
              <a:t>url</a:t>
            </a:r>
            <a:r>
              <a:rPr lang="en-IN" sz="2400" dirty="0">
                <a:latin typeface="Times New Roman" panose="02020603050405020304" pitchFamily="18" charset="0"/>
                <a:cs typeface="Times New Roman" panose="02020603050405020304" pitchFamily="18" charset="0"/>
              </a:rPr>
              <a:t> in repo bar.</a:t>
            </a:r>
          </a:p>
        </p:txBody>
      </p:sp>
      <p:pic>
        <p:nvPicPr>
          <p:cNvPr id="4" name="Picture 3">
            <a:extLst>
              <a:ext uri="{FF2B5EF4-FFF2-40B4-BE49-F238E27FC236}">
                <a16:creationId xmlns:a16="http://schemas.microsoft.com/office/drawing/2014/main" id="{16EC4398-9B94-157F-5A2E-936C801499E5}"/>
              </a:ext>
            </a:extLst>
          </p:cNvPr>
          <p:cNvPicPr>
            <a:picLocks noChangeAspect="1"/>
          </p:cNvPicPr>
          <p:nvPr/>
        </p:nvPicPr>
        <p:blipFill>
          <a:blip r:embed="rId2"/>
          <a:stretch>
            <a:fillRect/>
          </a:stretch>
        </p:blipFill>
        <p:spPr>
          <a:xfrm>
            <a:off x="1371600" y="1507958"/>
            <a:ext cx="9448800" cy="4555957"/>
          </a:xfrm>
          <a:prstGeom prst="rect">
            <a:avLst/>
          </a:prstGeom>
        </p:spPr>
      </p:pic>
    </p:spTree>
    <p:extLst>
      <p:ext uri="{BB962C8B-B14F-4D97-AF65-F5344CB8AC3E}">
        <p14:creationId xmlns:p14="http://schemas.microsoft.com/office/powerpoint/2010/main" val="6873486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1176EA-F0DA-8856-7C76-7F7274E1068D}"/>
              </a:ext>
            </a:extLst>
          </p:cNvPr>
          <p:cNvSpPr txBox="1"/>
          <p:nvPr/>
        </p:nvSpPr>
        <p:spPr>
          <a:xfrm>
            <a:off x="753979" y="112295"/>
            <a:ext cx="9641305" cy="1569660"/>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Add the following two commands in execute shell box, then Apply -&gt; save -&gt; build now.</a:t>
            </a:r>
          </a:p>
          <a:p>
            <a:pPr marL="342900" indent="-342900">
              <a:buFont typeface="Arial" panose="020B0604020202020204" pitchFamily="34" charset="0"/>
              <a:buChar char="•"/>
            </a:pPr>
            <a:r>
              <a:rPr lang="en-IN" sz="2400" dirty="0" err="1">
                <a:latin typeface="Times New Roman" panose="02020603050405020304" pitchFamily="18" charset="0"/>
                <a:cs typeface="Times New Roman" panose="02020603050405020304" pitchFamily="18" charset="0"/>
              </a:rPr>
              <a:t>Sudo</a:t>
            </a:r>
            <a:r>
              <a:rPr lang="en-IN" sz="2400" dirty="0">
                <a:latin typeface="Times New Roman" panose="02020603050405020304" pitchFamily="18" charset="0"/>
                <a:cs typeface="Times New Roman" panose="02020603050405020304" pitchFamily="18" charset="0"/>
              </a:rPr>
              <a:t> cp index.html /var/www/</a:t>
            </a:r>
            <a:r>
              <a:rPr lang="en-IN" sz="2400" dirty="0" err="1">
                <a:latin typeface="Times New Roman" panose="02020603050405020304" pitchFamily="18" charset="0"/>
                <a:cs typeface="Times New Roman" panose="02020603050405020304" pitchFamily="18" charset="0"/>
              </a:rPr>
              <a:t>tml</a:t>
            </a:r>
            <a:r>
              <a:rPr lang="en-IN" sz="2400" dirty="0">
                <a:latin typeface="Times New Roman" panose="02020603050405020304" pitchFamily="18" charset="0"/>
                <a:cs typeface="Times New Roman" panose="02020603050405020304" pitchFamily="18" charset="0"/>
              </a:rPr>
              <a:t>/index.html</a:t>
            </a:r>
          </a:p>
          <a:p>
            <a:pPr marL="342900" indent="-342900">
              <a:buFont typeface="Arial" panose="020B0604020202020204" pitchFamily="34" charset="0"/>
              <a:buChar char="•"/>
            </a:pPr>
            <a:r>
              <a:rPr lang="en-IN" sz="2400" dirty="0" err="1">
                <a:latin typeface="Times New Roman" panose="02020603050405020304" pitchFamily="18" charset="0"/>
                <a:cs typeface="Times New Roman" panose="02020603050405020304" pitchFamily="18" charset="0"/>
              </a:rPr>
              <a:t>Sudo</a:t>
            </a:r>
            <a:r>
              <a:rPr lang="en-IN" sz="2400" dirty="0">
                <a:latin typeface="Times New Roman" panose="02020603050405020304" pitchFamily="18" charset="0"/>
                <a:cs typeface="Times New Roman" panose="02020603050405020304" pitchFamily="18" charset="0"/>
              </a:rPr>
              <a:t> cp bh.html var/www/html/bh.html</a:t>
            </a:r>
          </a:p>
        </p:txBody>
      </p:sp>
      <p:pic>
        <p:nvPicPr>
          <p:cNvPr id="4" name="Picture 3">
            <a:extLst>
              <a:ext uri="{FF2B5EF4-FFF2-40B4-BE49-F238E27FC236}">
                <a16:creationId xmlns:a16="http://schemas.microsoft.com/office/drawing/2014/main" id="{46B6340F-6645-F4C7-5BBA-A20607DA266B}"/>
              </a:ext>
            </a:extLst>
          </p:cNvPr>
          <p:cNvPicPr>
            <a:picLocks noChangeAspect="1"/>
          </p:cNvPicPr>
          <p:nvPr/>
        </p:nvPicPr>
        <p:blipFill>
          <a:blip r:embed="rId2"/>
          <a:stretch>
            <a:fillRect/>
          </a:stretch>
        </p:blipFill>
        <p:spPr>
          <a:xfrm>
            <a:off x="1283370" y="1826334"/>
            <a:ext cx="9304420" cy="4125287"/>
          </a:xfrm>
          <a:prstGeom prst="rect">
            <a:avLst/>
          </a:prstGeom>
        </p:spPr>
      </p:pic>
    </p:spTree>
    <p:extLst>
      <p:ext uri="{BB962C8B-B14F-4D97-AF65-F5344CB8AC3E}">
        <p14:creationId xmlns:p14="http://schemas.microsoft.com/office/powerpoint/2010/main" val="13674124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ED1492-F568-C9F3-D804-C8C26CB59CD3}"/>
              </a:ext>
            </a:extLst>
          </p:cNvPr>
          <p:cNvSpPr txBox="1"/>
          <p:nvPr/>
        </p:nvSpPr>
        <p:spPr>
          <a:xfrm>
            <a:off x="433137" y="272716"/>
            <a:ext cx="9416716"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After  build is </a:t>
            </a:r>
            <a:r>
              <a:rPr lang="en-IN" sz="2400" dirty="0" err="1">
                <a:latin typeface="Times New Roman" panose="02020603050405020304" pitchFamily="18" charset="0"/>
                <a:cs typeface="Times New Roman" panose="02020603050405020304" pitchFamily="18" charset="0"/>
              </a:rPr>
              <a:t>successfill</a:t>
            </a:r>
            <a:r>
              <a:rPr lang="en-IN" sz="2400" dirty="0">
                <a:latin typeface="Times New Roman" panose="02020603050405020304" pitchFamily="18" charset="0"/>
                <a:cs typeface="Times New Roman" panose="02020603050405020304" pitchFamily="18" charset="0"/>
              </a:rPr>
              <a:t> y completed, paste the public </a:t>
            </a:r>
            <a:r>
              <a:rPr lang="en-IN" sz="2400" dirty="0" err="1">
                <a:latin typeface="Times New Roman" panose="02020603050405020304" pitchFamily="18" charset="0"/>
                <a:cs typeface="Times New Roman" panose="02020603050405020304" pitchFamily="18" charset="0"/>
              </a:rPr>
              <a:t>ip</a:t>
            </a:r>
            <a:r>
              <a:rPr lang="en-IN" sz="2400" dirty="0">
                <a:latin typeface="Times New Roman" panose="02020603050405020304" pitchFamily="18" charset="0"/>
                <a:cs typeface="Times New Roman" panose="02020603050405020304" pitchFamily="18" charset="0"/>
              </a:rPr>
              <a:t> on browser to see the output.</a:t>
            </a:r>
          </a:p>
        </p:txBody>
      </p:sp>
      <p:pic>
        <p:nvPicPr>
          <p:cNvPr id="4" name="Picture 3">
            <a:extLst>
              <a:ext uri="{FF2B5EF4-FFF2-40B4-BE49-F238E27FC236}">
                <a16:creationId xmlns:a16="http://schemas.microsoft.com/office/drawing/2014/main" id="{6CC847FC-6723-9EC5-B5EC-FF490434C4E7}"/>
              </a:ext>
            </a:extLst>
          </p:cNvPr>
          <p:cNvPicPr>
            <a:picLocks noChangeAspect="1"/>
          </p:cNvPicPr>
          <p:nvPr/>
        </p:nvPicPr>
        <p:blipFill>
          <a:blip r:embed="rId2"/>
          <a:stretch>
            <a:fillRect/>
          </a:stretch>
        </p:blipFill>
        <p:spPr>
          <a:xfrm>
            <a:off x="1612232" y="1347536"/>
            <a:ext cx="8967536" cy="4652211"/>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409B4575-47D6-0B1B-ED40-6D0EE4579D29}"/>
                  </a:ext>
                </a:extLst>
              </p14:cNvPr>
              <p14:cNvContentPartPr/>
              <p14:nvPr/>
            </p14:nvContentPartPr>
            <p14:xfrm>
              <a:off x="6689817" y="2742720"/>
              <a:ext cx="360" cy="360"/>
            </p14:xfrm>
          </p:contentPart>
        </mc:Choice>
        <mc:Fallback xmlns="">
          <p:pic>
            <p:nvPicPr>
              <p:cNvPr id="10" name="Ink 9">
                <a:extLst>
                  <a:ext uri="{FF2B5EF4-FFF2-40B4-BE49-F238E27FC236}">
                    <a16:creationId xmlns:a16="http://schemas.microsoft.com/office/drawing/2014/main" id="{409B4575-47D6-0B1B-ED40-6D0EE4579D29}"/>
                  </a:ext>
                </a:extLst>
              </p:cNvPr>
              <p:cNvPicPr/>
              <p:nvPr/>
            </p:nvPicPr>
            <p:blipFill>
              <a:blip r:embed="rId4"/>
              <a:stretch>
                <a:fillRect/>
              </a:stretch>
            </p:blipFill>
            <p:spPr>
              <a:xfrm>
                <a:off x="6671817" y="272508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15D49499-AC46-A9FD-9376-DF454957286A}"/>
                  </a:ext>
                </a:extLst>
              </p14:cNvPr>
              <p14:cNvContentPartPr/>
              <p14:nvPr/>
            </p14:nvContentPartPr>
            <p14:xfrm>
              <a:off x="1448937" y="2852880"/>
              <a:ext cx="4352760" cy="1409040"/>
            </p14:xfrm>
          </p:contentPart>
        </mc:Choice>
        <mc:Fallback xmlns="">
          <p:pic>
            <p:nvPicPr>
              <p:cNvPr id="12" name="Ink 11">
                <a:extLst>
                  <a:ext uri="{FF2B5EF4-FFF2-40B4-BE49-F238E27FC236}">
                    <a16:creationId xmlns:a16="http://schemas.microsoft.com/office/drawing/2014/main" id="{15D49499-AC46-A9FD-9376-DF454957286A}"/>
                  </a:ext>
                </a:extLst>
              </p:cNvPr>
              <p:cNvPicPr/>
              <p:nvPr/>
            </p:nvPicPr>
            <p:blipFill>
              <a:blip r:embed="rId6"/>
              <a:stretch>
                <a:fillRect/>
              </a:stretch>
            </p:blipFill>
            <p:spPr>
              <a:xfrm>
                <a:off x="1430937" y="2835240"/>
                <a:ext cx="4388400" cy="1444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88BFF11A-0C60-FBD6-C93F-96536ADFBD6C}"/>
                  </a:ext>
                </a:extLst>
              </p14:cNvPr>
              <p14:cNvContentPartPr/>
              <p14:nvPr/>
            </p14:nvContentPartPr>
            <p14:xfrm>
              <a:off x="3228417" y="3743520"/>
              <a:ext cx="989640" cy="75960"/>
            </p14:xfrm>
          </p:contentPart>
        </mc:Choice>
        <mc:Fallback xmlns="">
          <p:pic>
            <p:nvPicPr>
              <p:cNvPr id="14" name="Ink 13">
                <a:extLst>
                  <a:ext uri="{FF2B5EF4-FFF2-40B4-BE49-F238E27FC236}">
                    <a16:creationId xmlns:a16="http://schemas.microsoft.com/office/drawing/2014/main" id="{88BFF11A-0C60-FBD6-C93F-96536ADFBD6C}"/>
                  </a:ext>
                </a:extLst>
              </p:cNvPr>
              <p:cNvPicPr/>
              <p:nvPr/>
            </p:nvPicPr>
            <p:blipFill>
              <a:blip r:embed="rId8"/>
              <a:stretch>
                <a:fillRect/>
              </a:stretch>
            </p:blipFill>
            <p:spPr>
              <a:xfrm>
                <a:off x="3210417" y="3725520"/>
                <a:ext cx="1025280" cy="111600"/>
              </a:xfrm>
              <a:prstGeom prst="rect">
                <a:avLst/>
              </a:prstGeom>
            </p:spPr>
          </p:pic>
        </mc:Fallback>
      </mc:AlternateContent>
    </p:spTree>
    <p:extLst>
      <p:ext uri="{BB962C8B-B14F-4D97-AF65-F5344CB8AC3E}">
        <p14:creationId xmlns:p14="http://schemas.microsoft.com/office/powerpoint/2010/main" val="42013546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1F780912-5416-8DCA-1F4E-BEA1BDA9CC3A}"/>
                  </a:ext>
                </a:extLst>
              </p14:cNvPr>
              <p14:cNvContentPartPr/>
              <p14:nvPr/>
            </p14:nvContentPartPr>
            <p14:xfrm>
              <a:off x="946017" y="1507920"/>
              <a:ext cx="360" cy="360"/>
            </p14:xfrm>
          </p:contentPart>
        </mc:Choice>
        <mc:Fallback xmlns="">
          <p:pic>
            <p:nvPicPr>
              <p:cNvPr id="2" name="Ink 1">
                <a:extLst>
                  <a:ext uri="{FF2B5EF4-FFF2-40B4-BE49-F238E27FC236}">
                    <a16:creationId xmlns:a16="http://schemas.microsoft.com/office/drawing/2014/main" id="{1F780912-5416-8DCA-1F4E-BEA1BDA9CC3A}"/>
                  </a:ext>
                </a:extLst>
              </p:cNvPr>
              <p:cNvPicPr/>
              <p:nvPr/>
            </p:nvPicPr>
            <p:blipFill>
              <a:blip r:embed="rId3"/>
              <a:stretch>
                <a:fillRect/>
              </a:stretch>
            </p:blipFill>
            <p:spPr>
              <a:xfrm>
                <a:off x="928377" y="1489920"/>
                <a:ext cx="36000" cy="36000"/>
              </a:xfrm>
              <a:prstGeom prst="rect">
                <a:avLst/>
              </a:prstGeom>
            </p:spPr>
          </p:pic>
        </mc:Fallback>
      </mc:AlternateContent>
      <p:sp>
        <p:nvSpPr>
          <p:cNvPr id="3" name="TextBox 2">
            <a:extLst>
              <a:ext uri="{FF2B5EF4-FFF2-40B4-BE49-F238E27FC236}">
                <a16:creationId xmlns:a16="http://schemas.microsoft.com/office/drawing/2014/main" id="{2474D2FA-ED67-9D9E-7FE9-84EFE363D355}"/>
              </a:ext>
            </a:extLst>
          </p:cNvPr>
          <p:cNvSpPr txBox="1"/>
          <p:nvPr/>
        </p:nvSpPr>
        <p:spPr>
          <a:xfrm>
            <a:off x="946017" y="256674"/>
            <a:ext cx="8422105"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Paste “</a:t>
            </a:r>
            <a:r>
              <a:rPr lang="en-IN" sz="2400" dirty="0" err="1">
                <a:latin typeface="Times New Roman" panose="02020603050405020304" pitchFamily="18" charset="0"/>
                <a:cs typeface="Times New Roman" panose="02020603050405020304" pitchFamily="18" charset="0"/>
              </a:rPr>
              <a:t>ip</a:t>
            </a:r>
            <a:r>
              <a:rPr lang="en-IN" sz="2400" dirty="0">
                <a:latin typeface="Times New Roman" panose="02020603050405020304" pitchFamily="18" charset="0"/>
                <a:cs typeface="Times New Roman" panose="02020603050405020304" pitchFamily="18" charset="0"/>
              </a:rPr>
              <a:t>/bh.html” to see this on web.</a:t>
            </a:r>
          </a:p>
        </p:txBody>
      </p:sp>
      <p:pic>
        <p:nvPicPr>
          <p:cNvPr id="5" name="Picture 4">
            <a:extLst>
              <a:ext uri="{FF2B5EF4-FFF2-40B4-BE49-F238E27FC236}">
                <a16:creationId xmlns:a16="http://schemas.microsoft.com/office/drawing/2014/main" id="{4E3316FE-AC88-ED0C-C6EF-E6E739490B6B}"/>
              </a:ext>
            </a:extLst>
          </p:cNvPr>
          <p:cNvPicPr>
            <a:picLocks noChangeAspect="1"/>
          </p:cNvPicPr>
          <p:nvPr/>
        </p:nvPicPr>
        <p:blipFill>
          <a:blip r:embed="rId4"/>
          <a:stretch>
            <a:fillRect/>
          </a:stretch>
        </p:blipFill>
        <p:spPr>
          <a:xfrm>
            <a:off x="1435948" y="1155031"/>
            <a:ext cx="9320104" cy="4868779"/>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440DA1B5-77FD-B3BC-2868-F62F93417BEC}"/>
                  </a:ext>
                </a:extLst>
              </p14:cNvPr>
              <p14:cNvContentPartPr/>
              <p14:nvPr/>
            </p14:nvContentPartPr>
            <p14:xfrm>
              <a:off x="6704937" y="3160320"/>
              <a:ext cx="360" cy="360"/>
            </p14:xfrm>
          </p:contentPart>
        </mc:Choice>
        <mc:Fallback xmlns="">
          <p:pic>
            <p:nvPicPr>
              <p:cNvPr id="6" name="Ink 5">
                <a:extLst>
                  <a:ext uri="{FF2B5EF4-FFF2-40B4-BE49-F238E27FC236}">
                    <a16:creationId xmlns:a16="http://schemas.microsoft.com/office/drawing/2014/main" id="{440DA1B5-77FD-B3BC-2868-F62F93417BEC}"/>
                  </a:ext>
                </a:extLst>
              </p:cNvPr>
              <p:cNvPicPr/>
              <p:nvPr/>
            </p:nvPicPr>
            <p:blipFill>
              <a:blip r:embed="rId3"/>
              <a:stretch>
                <a:fillRect/>
              </a:stretch>
            </p:blipFill>
            <p:spPr>
              <a:xfrm>
                <a:off x="6687297" y="314268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F44A24F-CF22-7221-C56D-50DA1D2B701D}"/>
                  </a:ext>
                </a:extLst>
              </p14:cNvPr>
              <p14:cNvContentPartPr/>
              <p14:nvPr/>
            </p14:nvContentPartPr>
            <p14:xfrm>
              <a:off x="2722617" y="2737320"/>
              <a:ext cx="1573200" cy="1765440"/>
            </p14:xfrm>
          </p:contentPart>
        </mc:Choice>
        <mc:Fallback xmlns="">
          <p:pic>
            <p:nvPicPr>
              <p:cNvPr id="7" name="Ink 6">
                <a:extLst>
                  <a:ext uri="{FF2B5EF4-FFF2-40B4-BE49-F238E27FC236}">
                    <a16:creationId xmlns:a16="http://schemas.microsoft.com/office/drawing/2014/main" id="{CF44A24F-CF22-7221-C56D-50DA1D2B701D}"/>
                  </a:ext>
                </a:extLst>
              </p:cNvPr>
              <p:cNvPicPr/>
              <p:nvPr/>
            </p:nvPicPr>
            <p:blipFill>
              <a:blip r:embed="rId7"/>
              <a:stretch>
                <a:fillRect/>
              </a:stretch>
            </p:blipFill>
            <p:spPr>
              <a:xfrm>
                <a:off x="2704977" y="2719320"/>
                <a:ext cx="1608840" cy="1801080"/>
              </a:xfrm>
              <a:prstGeom prst="rect">
                <a:avLst/>
              </a:prstGeom>
            </p:spPr>
          </p:pic>
        </mc:Fallback>
      </mc:AlternateContent>
    </p:spTree>
    <p:extLst>
      <p:ext uri="{BB962C8B-B14F-4D97-AF65-F5344CB8AC3E}">
        <p14:creationId xmlns:p14="http://schemas.microsoft.com/office/powerpoint/2010/main" val="12280619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A89E8-14E5-E6D6-6A59-4774633AF610}"/>
              </a:ext>
            </a:extLst>
          </p:cNvPr>
          <p:cNvSpPr>
            <a:spLocks noGrp="1"/>
          </p:cNvSpPr>
          <p:nvPr>
            <p:ph type="title"/>
          </p:nvPr>
        </p:nvSpPr>
        <p:spPr/>
        <p:txBody>
          <a:bodyPr>
            <a:normAutofit/>
          </a:bodyPr>
          <a:lstStyle/>
          <a:p>
            <a:r>
              <a:rPr lang="en-IN" sz="4400" dirty="0">
                <a:latin typeface="Times New Roman" panose="02020603050405020304" pitchFamily="18" charset="0"/>
                <a:cs typeface="Times New Roman" panose="02020603050405020304" pitchFamily="18" charset="0"/>
              </a:rPr>
              <a:t>Setting up CI pipeline</a:t>
            </a:r>
          </a:p>
        </p:txBody>
      </p:sp>
      <p:sp>
        <p:nvSpPr>
          <p:cNvPr id="3" name="Content Placeholder 2">
            <a:extLst>
              <a:ext uri="{FF2B5EF4-FFF2-40B4-BE49-F238E27FC236}">
                <a16:creationId xmlns:a16="http://schemas.microsoft.com/office/drawing/2014/main" id="{4CD74F69-32A7-EA0F-6B04-C7AAC417628D}"/>
              </a:ext>
            </a:extLst>
          </p:cNvPr>
          <p:cNvSpPr>
            <a:spLocks noGrp="1"/>
          </p:cNvSpPr>
          <p:nvPr>
            <p:ph idx="1"/>
          </p:nvPr>
        </p:nvSpPr>
        <p:spPr>
          <a:xfrm>
            <a:off x="0" y="2064158"/>
            <a:ext cx="12031579" cy="4040614"/>
          </a:xfrm>
        </p:spPr>
        <p:txBody>
          <a:bodyPr/>
          <a:lstStyle/>
          <a:p>
            <a:r>
              <a:rPr lang="en-IN" dirty="0">
                <a:latin typeface="Times New Roman" panose="02020603050405020304" pitchFamily="18" charset="0"/>
                <a:cs typeface="Times New Roman" panose="02020603050405020304" pitchFamily="18" charset="0"/>
              </a:rPr>
              <a:t>Let’s finally set up the CI pipeline using </a:t>
            </a:r>
            <a:r>
              <a:rPr lang="en-IN" dirty="0" err="1">
                <a:latin typeface="Times New Roman" panose="02020603050405020304" pitchFamily="18" charset="0"/>
                <a:cs typeface="Times New Roman" panose="02020603050405020304" pitchFamily="18" charset="0"/>
              </a:rPr>
              <a:t>github</a:t>
            </a:r>
            <a:r>
              <a:rPr lang="en-IN" dirty="0">
                <a:latin typeface="Times New Roman" panose="02020603050405020304" pitchFamily="18" charset="0"/>
                <a:cs typeface="Times New Roman" panose="02020603050405020304" pitchFamily="18" charset="0"/>
              </a:rPr>
              <a:t> webhooks.</a:t>
            </a:r>
          </a:p>
          <a:p>
            <a:r>
              <a:rPr lang="en-IN" dirty="0">
                <a:latin typeface="Times New Roman" panose="02020603050405020304" pitchFamily="18" charset="0"/>
                <a:cs typeface="Times New Roman" panose="02020603050405020304" pitchFamily="18" charset="0"/>
              </a:rPr>
              <a:t>On Jenkins page go to:project1-&gt; configure-&gt;</a:t>
            </a:r>
          </a:p>
          <a:p>
            <a:r>
              <a:rPr lang="en-IN" dirty="0">
                <a:latin typeface="Times New Roman" panose="02020603050405020304" pitchFamily="18" charset="0"/>
                <a:cs typeface="Times New Roman" panose="02020603050405020304" pitchFamily="18" charset="0"/>
              </a:rPr>
              <a:t>Check “</a:t>
            </a:r>
            <a:r>
              <a:rPr lang="en-IN" dirty="0" err="1">
                <a:latin typeface="Times New Roman" panose="02020603050405020304" pitchFamily="18" charset="0"/>
                <a:cs typeface="Times New Roman" panose="02020603050405020304" pitchFamily="18" charset="0"/>
              </a:rPr>
              <a:t>Github</a:t>
            </a:r>
            <a:r>
              <a:rPr lang="en-IN" dirty="0">
                <a:latin typeface="Times New Roman" panose="02020603050405020304" pitchFamily="18" charset="0"/>
                <a:cs typeface="Times New Roman" panose="02020603050405020304" pitchFamily="18" charset="0"/>
              </a:rPr>
              <a:t> hook trigger for </a:t>
            </a:r>
            <a:r>
              <a:rPr lang="en-IN" dirty="0" err="1">
                <a:latin typeface="Times New Roman" panose="02020603050405020304" pitchFamily="18" charset="0"/>
                <a:cs typeface="Times New Roman" panose="02020603050405020304" pitchFamily="18" charset="0"/>
              </a:rPr>
              <a:t>GITScm</a:t>
            </a:r>
            <a:r>
              <a:rPr lang="en-IN" dirty="0">
                <a:latin typeface="Times New Roman" panose="02020603050405020304" pitchFamily="18" charset="0"/>
                <a:cs typeface="Times New Roman" panose="02020603050405020304" pitchFamily="18" charset="0"/>
              </a:rPr>
              <a:t> polling” -&gt; apply and save -&gt; build now.</a:t>
            </a:r>
          </a:p>
        </p:txBody>
      </p:sp>
      <p:pic>
        <p:nvPicPr>
          <p:cNvPr id="5" name="Picture 4">
            <a:extLst>
              <a:ext uri="{FF2B5EF4-FFF2-40B4-BE49-F238E27FC236}">
                <a16:creationId xmlns:a16="http://schemas.microsoft.com/office/drawing/2014/main" id="{7231E8DD-8ADF-6D83-3B91-8B7920E2AC47}"/>
              </a:ext>
            </a:extLst>
          </p:cNvPr>
          <p:cNvPicPr>
            <a:picLocks noChangeAspect="1"/>
          </p:cNvPicPr>
          <p:nvPr/>
        </p:nvPicPr>
        <p:blipFill>
          <a:blip r:embed="rId2"/>
          <a:stretch>
            <a:fillRect/>
          </a:stretch>
        </p:blipFill>
        <p:spPr>
          <a:xfrm>
            <a:off x="1427747" y="3580513"/>
            <a:ext cx="7940841" cy="2980708"/>
          </a:xfrm>
          <a:prstGeom prst="rect">
            <a:avLst/>
          </a:prstGeom>
        </p:spPr>
      </p:pic>
    </p:spTree>
    <p:extLst>
      <p:ext uri="{BB962C8B-B14F-4D97-AF65-F5344CB8AC3E}">
        <p14:creationId xmlns:p14="http://schemas.microsoft.com/office/powerpoint/2010/main" val="702827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3A39A-144C-52BA-D12E-C1BD8EC67017}"/>
              </a:ext>
            </a:extLst>
          </p:cNvPr>
          <p:cNvSpPr>
            <a:spLocks noGrp="1"/>
          </p:cNvSpPr>
          <p:nvPr>
            <p:ph type="title"/>
          </p:nvPr>
        </p:nvSpPr>
        <p:spPr>
          <a:xfrm>
            <a:off x="487680" y="114985"/>
            <a:ext cx="10058400" cy="1450757"/>
          </a:xfrm>
        </p:spPr>
        <p:txBody>
          <a:bodyPr>
            <a:normAutofit/>
          </a:bodyPr>
          <a:lstStyle/>
          <a:p>
            <a:r>
              <a:rPr lang="en-IN" b="1" dirty="0">
                <a:latin typeface="Times New Roman" panose="02020603050405020304" pitchFamily="18" charset="0"/>
                <a:cs typeface="Times New Roman" panose="02020603050405020304" pitchFamily="18" charset="0"/>
              </a:rPr>
              <a:t>                            STEPS</a:t>
            </a:r>
          </a:p>
        </p:txBody>
      </p:sp>
      <p:sp>
        <p:nvSpPr>
          <p:cNvPr id="3" name="Content Placeholder 2">
            <a:extLst>
              <a:ext uri="{FF2B5EF4-FFF2-40B4-BE49-F238E27FC236}">
                <a16:creationId xmlns:a16="http://schemas.microsoft.com/office/drawing/2014/main" id="{66C3B9E9-8C87-720E-1DED-4C38C4F231A8}"/>
              </a:ext>
            </a:extLst>
          </p:cNvPr>
          <p:cNvSpPr>
            <a:spLocks noGrp="1"/>
          </p:cNvSpPr>
          <p:nvPr>
            <p:ph idx="1"/>
          </p:nvPr>
        </p:nvSpPr>
        <p:spPr>
          <a:xfrm>
            <a:off x="296779" y="2056513"/>
            <a:ext cx="11598442" cy="4927133"/>
          </a:xfrm>
        </p:spPr>
        <p:txBody>
          <a:bodyPr>
            <a:normAutofit lnSpcReduction="10000"/>
          </a:bodyPr>
          <a:lstStyle/>
          <a:p>
            <a:pPr marL="0" indent="0">
              <a:buNone/>
            </a:pPr>
            <a:r>
              <a:rPr lang="en-IN" sz="2400" b="1" dirty="0">
                <a:latin typeface="Times New Roman" panose="02020603050405020304" pitchFamily="18" charset="0"/>
                <a:cs typeface="Times New Roman" panose="02020603050405020304" pitchFamily="18" charset="0"/>
              </a:rPr>
              <a:t>To configure CI pipeline with Jenkins, the first step is to install Jenkins. And for that steps are as follows:</a:t>
            </a:r>
          </a:p>
          <a:p>
            <a:pPr marL="0" indent="0">
              <a:buNone/>
            </a:pPr>
            <a:endParaRPr lang="en-IN" sz="24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Launch an instance of </a:t>
            </a:r>
            <a:r>
              <a:rPr lang="en-IN" sz="2400" dirty="0" err="1">
                <a:latin typeface="Times New Roman" panose="02020603050405020304" pitchFamily="18" charset="0"/>
                <a:cs typeface="Times New Roman" panose="02020603050405020304" pitchFamily="18" charset="0"/>
              </a:rPr>
              <a:t>Redhat</a:t>
            </a:r>
            <a:r>
              <a:rPr lang="en-IN" sz="2400" dirty="0">
                <a:latin typeface="Times New Roman" panose="02020603050405020304" pitchFamily="18" charset="0"/>
                <a:cs typeface="Times New Roman" panose="02020603050405020304" pitchFamily="18" charset="0"/>
              </a:rPr>
              <a:t> with instance type t2.small\t3.small. And also allow port 8080 in the security group while launching.</a:t>
            </a:r>
          </a:p>
          <a:p>
            <a:pPr>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Login into the machine using SSH on Command Prompt. Now execute the following Commands to Install Jenkins:</a:t>
            </a:r>
          </a:p>
          <a:p>
            <a:pPr marL="0" indent="0">
              <a:buNone/>
            </a:pPr>
            <a:endParaRPr lang="en-IN" sz="2400" dirty="0">
              <a:latin typeface="Times New Roman" panose="02020603050405020304" pitchFamily="18" charset="0"/>
              <a:cs typeface="Times New Roman" panose="02020603050405020304" pitchFamily="18" charset="0"/>
            </a:endParaRPr>
          </a:p>
          <a:p>
            <a:r>
              <a:rPr lang="en-IN" sz="2400" dirty="0" err="1">
                <a:latin typeface="Times New Roman" panose="02020603050405020304" pitchFamily="18" charset="0"/>
                <a:cs typeface="Times New Roman" panose="02020603050405020304" pitchFamily="18" charset="0"/>
              </a:rPr>
              <a:t>Sudo</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i</a:t>
            </a:r>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Yum install </a:t>
            </a:r>
            <a:r>
              <a:rPr lang="en-IN" sz="2400" dirty="0" err="1">
                <a:latin typeface="Times New Roman" panose="02020603050405020304" pitchFamily="18" charset="0"/>
                <a:cs typeface="Times New Roman" panose="02020603050405020304" pitchFamily="18" charset="0"/>
              </a:rPr>
              <a:t>wget</a:t>
            </a:r>
            <a:r>
              <a:rPr lang="en-IN" sz="2400" dirty="0">
                <a:latin typeface="Times New Roman" panose="02020603050405020304" pitchFamily="18" charset="0"/>
                <a:cs typeface="Times New Roman" panose="02020603050405020304" pitchFamily="18" charset="0"/>
              </a:rPr>
              <a:t> –y</a:t>
            </a:r>
          </a:p>
          <a:p>
            <a:r>
              <a:rPr lang="en-IN" sz="2400" dirty="0" err="1">
                <a:latin typeface="Times New Roman" panose="02020603050405020304" pitchFamily="18" charset="0"/>
                <a:cs typeface="Times New Roman" panose="02020603050405020304" pitchFamily="18" charset="0"/>
              </a:rPr>
              <a:t>sudo</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wget</a:t>
            </a:r>
            <a:r>
              <a:rPr lang="en-IN" sz="2400" dirty="0">
                <a:latin typeface="Times New Roman" panose="02020603050405020304" pitchFamily="18" charset="0"/>
                <a:cs typeface="Times New Roman" panose="02020603050405020304" pitchFamily="18" charset="0"/>
              </a:rPr>
              <a:t> –o / etc / yum . repos . d / </a:t>
            </a:r>
            <a:r>
              <a:rPr lang="en-IN" sz="2400" dirty="0" err="1">
                <a:latin typeface="Times New Roman" panose="02020603050405020304" pitchFamily="18" charset="0"/>
                <a:cs typeface="Times New Roman" panose="02020603050405020304" pitchFamily="18" charset="0"/>
              </a:rPr>
              <a:t>jenkins</a:t>
            </a:r>
            <a:r>
              <a:rPr lang="en-IN" sz="2400" dirty="0">
                <a:latin typeface="Times New Roman" panose="02020603050405020304" pitchFamily="18" charset="0"/>
                <a:cs typeface="Times New Roman" panose="02020603050405020304" pitchFamily="18" charset="0"/>
              </a:rPr>
              <a:t> . repo \ https : // </a:t>
            </a:r>
            <a:r>
              <a:rPr lang="en-IN" sz="2400" dirty="0" err="1">
                <a:latin typeface="Times New Roman" panose="02020603050405020304" pitchFamily="18" charset="0"/>
                <a:cs typeface="Times New Roman" panose="02020603050405020304" pitchFamily="18" charset="0"/>
              </a:rPr>
              <a:t>pkg</a:t>
            </a:r>
            <a:r>
              <a:rPr lang="en-IN" sz="2400" dirty="0">
                <a:latin typeface="Times New Roman" panose="02020603050405020304" pitchFamily="18" charset="0"/>
                <a:cs typeface="Times New Roman" panose="02020603050405020304" pitchFamily="18" charset="0"/>
              </a:rPr>
              <a:t> .Jenkins .io / </a:t>
            </a:r>
            <a:r>
              <a:rPr lang="en-IN" sz="2400" dirty="0" err="1">
                <a:latin typeface="Times New Roman" panose="02020603050405020304" pitchFamily="18" charset="0"/>
                <a:cs typeface="Times New Roman" panose="02020603050405020304" pitchFamily="18" charset="0"/>
              </a:rPr>
              <a:t>redhat</a:t>
            </a:r>
            <a:r>
              <a:rPr lang="en-IN" sz="2400" dirty="0">
                <a:latin typeface="Times New Roman" panose="02020603050405020304" pitchFamily="18" charset="0"/>
                <a:cs typeface="Times New Roman" panose="02020603050405020304" pitchFamily="18" charset="0"/>
              </a:rPr>
              <a:t> -stable / </a:t>
            </a:r>
            <a:r>
              <a:rPr lang="en-IN" sz="2400" dirty="0" err="1">
                <a:latin typeface="Times New Roman" panose="02020603050405020304" pitchFamily="18" charset="0"/>
                <a:cs typeface="Times New Roman" panose="02020603050405020304" pitchFamily="18" charset="0"/>
              </a:rPr>
              <a:t>jenkins</a:t>
            </a:r>
            <a:r>
              <a:rPr lang="en-IN" sz="2400" dirty="0">
                <a:latin typeface="Times New Roman" panose="02020603050405020304" pitchFamily="18" charset="0"/>
                <a:cs typeface="Times New Roman" panose="02020603050405020304" pitchFamily="18" charset="0"/>
              </a:rPr>
              <a:t> .repo</a:t>
            </a:r>
          </a:p>
          <a:p>
            <a:endParaRPr lang="en-IN" sz="2400" dirty="0">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a:p>
            <a:pPr marL="0" indent="0">
              <a:buNone/>
            </a:pPr>
            <a:endParaRPr lang="en-IN" dirty="0"/>
          </a:p>
          <a:p>
            <a:pPr marL="0" indent="0">
              <a:buNone/>
            </a:pPr>
            <a:endParaRPr lang="en-IN" dirty="0"/>
          </a:p>
          <a:p>
            <a:endParaRPr lang="en-IN" dirty="0"/>
          </a:p>
          <a:p>
            <a:pPr marL="0" indent="0">
              <a:buNone/>
            </a:pPr>
            <a:endParaRPr lang="en-IN" dirty="0"/>
          </a:p>
        </p:txBody>
      </p:sp>
    </p:spTree>
    <p:extLst>
      <p:ext uri="{BB962C8B-B14F-4D97-AF65-F5344CB8AC3E}">
        <p14:creationId xmlns:p14="http://schemas.microsoft.com/office/powerpoint/2010/main" val="40761122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B062B5-BAD1-E572-59AA-2F06CA3DC473}"/>
              </a:ext>
            </a:extLst>
          </p:cNvPr>
          <p:cNvSpPr txBox="1"/>
          <p:nvPr/>
        </p:nvSpPr>
        <p:spPr>
          <a:xfrm>
            <a:off x="994611" y="176463"/>
            <a:ext cx="8550442" cy="1200329"/>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Now lets add webhook.</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On </a:t>
            </a:r>
            <a:r>
              <a:rPr lang="en-IN" sz="2400" dirty="0" err="1">
                <a:latin typeface="Times New Roman" panose="02020603050405020304" pitchFamily="18" charset="0"/>
                <a:cs typeface="Times New Roman" panose="02020603050405020304" pitchFamily="18" charset="0"/>
              </a:rPr>
              <a:t>github</a:t>
            </a:r>
            <a:r>
              <a:rPr lang="en-IN" sz="2400" dirty="0">
                <a:latin typeface="Times New Roman" panose="02020603050405020304" pitchFamily="18" charset="0"/>
                <a:cs typeface="Times New Roman" panose="02020603050405020304" pitchFamily="18" charset="0"/>
              </a:rPr>
              <a:t> project repo: Click on settings -&gt; webhooks -&gt; add webhook</a:t>
            </a:r>
          </a:p>
        </p:txBody>
      </p:sp>
      <p:pic>
        <p:nvPicPr>
          <p:cNvPr id="4" name="Picture 3">
            <a:extLst>
              <a:ext uri="{FF2B5EF4-FFF2-40B4-BE49-F238E27FC236}">
                <a16:creationId xmlns:a16="http://schemas.microsoft.com/office/drawing/2014/main" id="{6CFEF2F8-DEB6-3604-72F3-FF4EC65E369D}"/>
              </a:ext>
            </a:extLst>
          </p:cNvPr>
          <p:cNvPicPr>
            <a:picLocks noChangeAspect="1"/>
          </p:cNvPicPr>
          <p:nvPr/>
        </p:nvPicPr>
        <p:blipFill>
          <a:blip r:embed="rId2"/>
          <a:stretch>
            <a:fillRect/>
          </a:stretch>
        </p:blipFill>
        <p:spPr>
          <a:xfrm>
            <a:off x="2277980" y="1376792"/>
            <a:ext cx="8550441" cy="4943797"/>
          </a:xfrm>
          <a:prstGeom prst="rect">
            <a:avLst/>
          </a:prstGeom>
        </p:spPr>
      </p:pic>
    </p:spTree>
    <p:extLst>
      <p:ext uri="{BB962C8B-B14F-4D97-AF65-F5344CB8AC3E}">
        <p14:creationId xmlns:p14="http://schemas.microsoft.com/office/powerpoint/2010/main" val="13156470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F0F9A9-F10E-7F5B-0C7A-C6991C160AD9}"/>
              </a:ext>
            </a:extLst>
          </p:cNvPr>
          <p:cNvPicPr>
            <a:picLocks noChangeAspect="1"/>
          </p:cNvPicPr>
          <p:nvPr/>
        </p:nvPicPr>
        <p:blipFill>
          <a:blip r:embed="rId2"/>
          <a:stretch>
            <a:fillRect/>
          </a:stretch>
        </p:blipFill>
        <p:spPr>
          <a:xfrm>
            <a:off x="1540043" y="918410"/>
            <a:ext cx="9352548" cy="5021179"/>
          </a:xfrm>
          <a:prstGeom prst="rect">
            <a:avLst/>
          </a:prstGeom>
        </p:spPr>
      </p:pic>
    </p:spTree>
    <p:extLst>
      <p:ext uri="{BB962C8B-B14F-4D97-AF65-F5344CB8AC3E}">
        <p14:creationId xmlns:p14="http://schemas.microsoft.com/office/powerpoint/2010/main" val="5977182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0DD1FB-6205-9ED8-F544-97811E6D2D5B}"/>
              </a:ext>
            </a:extLst>
          </p:cNvPr>
          <p:cNvSpPr txBox="1"/>
          <p:nvPr/>
        </p:nvSpPr>
        <p:spPr>
          <a:xfrm>
            <a:off x="593558" y="224589"/>
            <a:ext cx="9015663"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Paste the </a:t>
            </a:r>
            <a:r>
              <a:rPr lang="en-IN" sz="2400" dirty="0" err="1">
                <a:latin typeface="Times New Roman" panose="02020603050405020304" pitchFamily="18" charset="0"/>
                <a:cs typeface="Times New Roman" panose="02020603050405020304" pitchFamily="18" charset="0"/>
              </a:rPr>
              <a:t>url</a:t>
            </a:r>
            <a:r>
              <a:rPr lang="en-IN" sz="2400" dirty="0">
                <a:latin typeface="Times New Roman" panose="02020603050405020304" pitchFamily="18" charset="0"/>
                <a:cs typeface="Times New Roman" panose="02020603050405020304" pitchFamily="18" charset="0"/>
              </a:rPr>
              <a:t> of Jenkins in </a:t>
            </a:r>
            <a:r>
              <a:rPr lang="en-IN" sz="2400" dirty="0" err="1">
                <a:latin typeface="Times New Roman" panose="02020603050405020304" pitchFamily="18" charset="0"/>
                <a:cs typeface="Times New Roman" panose="02020603050405020304" pitchFamily="18" charset="0"/>
              </a:rPr>
              <a:t>paylod</a:t>
            </a:r>
            <a:r>
              <a:rPr lang="en-IN" sz="2400" dirty="0">
                <a:latin typeface="Times New Roman" panose="02020603050405020304" pitchFamily="18" charset="0"/>
                <a:cs typeface="Times New Roman" panose="02020603050405020304" pitchFamily="18" charset="0"/>
              </a:rPr>
              <a:t> URL and add”/</a:t>
            </a:r>
            <a:r>
              <a:rPr lang="en-IN" sz="2400" dirty="0" err="1">
                <a:latin typeface="Times New Roman" panose="02020603050405020304" pitchFamily="18" charset="0"/>
                <a:cs typeface="Times New Roman" panose="02020603050405020304" pitchFamily="18" charset="0"/>
              </a:rPr>
              <a:t>github</a:t>
            </a:r>
            <a:r>
              <a:rPr lang="en-IN" sz="2400" dirty="0">
                <a:latin typeface="Times New Roman" panose="02020603050405020304" pitchFamily="18" charset="0"/>
                <a:cs typeface="Times New Roman" panose="02020603050405020304" pitchFamily="18" charset="0"/>
              </a:rPr>
              <a:t>-webhook/”at the end -&gt; click on add webhook.</a:t>
            </a:r>
          </a:p>
        </p:txBody>
      </p:sp>
      <p:pic>
        <p:nvPicPr>
          <p:cNvPr id="4" name="Picture 3">
            <a:extLst>
              <a:ext uri="{FF2B5EF4-FFF2-40B4-BE49-F238E27FC236}">
                <a16:creationId xmlns:a16="http://schemas.microsoft.com/office/drawing/2014/main" id="{C72182E7-733E-2A06-64E5-A93DA23A05A5}"/>
              </a:ext>
            </a:extLst>
          </p:cNvPr>
          <p:cNvPicPr>
            <a:picLocks noChangeAspect="1"/>
          </p:cNvPicPr>
          <p:nvPr/>
        </p:nvPicPr>
        <p:blipFill>
          <a:blip r:embed="rId2"/>
          <a:stretch>
            <a:fillRect/>
          </a:stretch>
        </p:blipFill>
        <p:spPr>
          <a:xfrm>
            <a:off x="2149642" y="1283369"/>
            <a:ext cx="8566484" cy="5037221"/>
          </a:xfrm>
          <a:prstGeom prst="rect">
            <a:avLst/>
          </a:prstGeom>
        </p:spPr>
      </p:pic>
    </p:spTree>
    <p:extLst>
      <p:ext uri="{BB962C8B-B14F-4D97-AF65-F5344CB8AC3E}">
        <p14:creationId xmlns:p14="http://schemas.microsoft.com/office/powerpoint/2010/main" val="30692874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51A1C5-9750-D3FD-2C47-70592B72FAD8}"/>
              </a:ext>
            </a:extLst>
          </p:cNvPr>
          <p:cNvPicPr>
            <a:picLocks noChangeAspect="1"/>
          </p:cNvPicPr>
          <p:nvPr/>
        </p:nvPicPr>
        <p:blipFill>
          <a:blip r:embed="rId2"/>
          <a:stretch>
            <a:fillRect/>
          </a:stretch>
        </p:blipFill>
        <p:spPr>
          <a:xfrm>
            <a:off x="1876926" y="1010653"/>
            <a:ext cx="9095873" cy="5358063"/>
          </a:xfrm>
          <a:prstGeom prst="rect">
            <a:avLst/>
          </a:prstGeom>
        </p:spPr>
      </p:pic>
    </p:spTree>
    <p:extLst>
      <p:ext uri="{BB962C8B-B14F-4D97-AF65-F5344CB8AC3E}">
        <p14:creationId xmlns:p14="http://schemas.microsoft.com/office/powerpoint/2010/main" val="41780214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499C72-01FC-E50D-5889-9F7B1006F231}"/>
              </a:ext>
            </a:extLst>
          </p:cNvPr>
          <p:cNvSpPr txBox="1"/>
          <p:nvPr/>
        </p:nvSpPr>
        <p:spPr>
          <a:xfrm>
            <a:off x="818147" y="192505"/>
            <a:ext cx="9641306"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Now come to the developer machine and do the changes in “index.html and “bh.html” to see if the changes are reflected automatically.</a:t>
            </a:r>
          </a:p>
        </p:txBody>
      </p:sp>
      <p:pic>
        <p:nvPicPr>
          <p:cNvPr id="4" name="Picture 3">
            <a:extLst>
              <a:ext uri="{FF2B5EF4-FFF2-40B4-BE49-F238E27FC236}">
                <a16:creationId xmlns:a16="http://schemas.microsoft.com/office/drawing/2014/main" id="{3E6BAC36-545C-60FD-23E7-4F24B8A4EC9E}"/>
              </a:ext>
            </a:extLst>
          </p:cNvPr>
          <p:cNvPicPr>
            <a:picLocks noChangeAspect="1"/>
          </p:cNvPicPr>
          <p:nvPr/>
        </p:nvPicPr>
        <p:blipFill>
          <a:blip r:embed="rId2"/>
          <a:stretch>
            <a:fillRect/>
          </a:stretch>
        </p:blipFill>
        <p:spPr>
          <a:xfrm>
            <a:off x="1203157" y="1459831"/>
            <a:ext cx="9641305" cy="4572000"/>
          </a:xfrm>
          <a:prstGeom prst="rect">
            <a:avLst/>
          </a:prstGeom>
        </p:spPr>
      </p:pic>
    </p:spTree>
    <p:extLst>
      <p:ext uri="{BB962C8B-B14F-4D97-AF65-F5344CB8AC3E}">
        <p14:creationId xmlns:p14="http://schemas.microsoft.com/office/powerpoint/2010/main" val="14654886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35DCC1-3B8F-CB8F-852A-37D9C192FF34}"/>
              </a:ext>
            </a:extLst>
          </p:cNvPr>
          <p:cNvSpPr txBox="1"/>
          <p:nvPr/>
        </p:nvSpPr>
        <p:spPr>
          <a:xfrm>
            <a:off x="962526" y="384647"/>
            <a:ext cx="6849979"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Modifying “</a:t>
            </a:r>
            <a:r>
              <a:rPr lang="en-IN" sz="2400" dirty="0" err="1">
                <a:latin typeface="Times New Roman" panose="02020603050405020304" pitchFamily="18" charset="0"/>
                <a:cs typeface="Times New Roman" panose="02020603050405020304" pitchFamily="18" charset="0"/>
              </a:rPr>
              <a:t>bh,html</a:t>
            </a:r>
            <a:r>
              <a:rPr lang="en-IN" sz="2400" dirty="0">
                <a:latin typeface="Times New Roman" panose="02020603050405020304" pitchFamily="18" charset="0"/>
                <a:cs typeface="Times New Roman" panose="02020603050405020304" pitchFamily="18" charset="0"/>
              </a:rPr>
              <a:t>”</a:t>
            </a:r>
          </a:p>
        </p:txBody>
      </p:sp>
      <p:pic>
        <p:nvPicPr>
          <p:cNvPr id="4" name="Picture 3">
            <a:extLst>
              <a:ext uri="{FF2B5EF4-FFF2-40B4-BE49-F238E27FC236}">
                <a16:creationId xmlns:a16="http://schemas.microsoft.com/office/drawing/2014/main" id="{2AC85BEC-EA9D-F74A-6DCA-3FCAF470F51C}"/>
              </a:ext>
            </a:extLst>
          </p:cNvPr>
          <p:cNvPicPr>
            <a:picLocks noChangeAspect="1"/>
          </p:cNvPicPr>
          <p:nvPr/>
        </p:nvPicPr>
        <p:blipFill>
          <a:blip r:embed="rId2"/>
          <a:stretch>
            <a:fillRect/>
          </a:stretch>
        </p:blipFill>
        <p:spPr>
          <a:xfrm>
            <a:off x="2261937" y="1054859"/>
            <a:ext cx="8502316" cy="5197642"/>
          </a:xfrm>
          <a:prstGeom prst="rect">
            <a:avLst/>
          </a:prstGeom>
        </p:spPr>
      </p:pic>
    </p:spTree>
    <p:extLst>
      <p:ext uri="{BB962C8B-B14F-4D97-AF65-F5344CB8AC3E}">
        <p14:creationId xmlns:p14="http://schemas.microsoft.com/office/powerpoint/2010/main" val="14876577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3418E3-4CED-EE84-4970-779FB929788C}"/>
              </a:ext>
            </a:extLst>
          </p:cNvPr>
          <p:cNvSpPr txBox="1"/>
          <p:nvPr/>
        </p:nvSpPr>
        <p:spPr>
          <a:xfrm>
            <a:off x="352926" y="160421"/>
            <a:ext cx="10684041" cy="1200329"/>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Now fire the following commands to commit changes &amp; push it to </a:t>
            </a:r>
            <a:r>
              <a:rPr lang="en-IN" sz="2400" dirty="0" err="1">
                <a:latin typeface="Times New Roman" panose="02020603050405020304" pitchFamily="18" charset="0"/>
                <a:cs typeface="Times New Roman" panose="02020603050405020304" pitchFamily="18" charset="0"/>
              </a:rPr>
              <a:t>github</a:t>
            </a:r>
            <a:r>
              <a:rPr lang="en-IN" sz="2400" dirty="0">
                <a:latin typeface="Times New Roman" panose="02020603050405020304" pitchFamily="18" charset="0"/>
                <a:cs typeface="Times New Roman" panose="02020603050405020304" pitchFamily="18" charset="0"/>
              </a:rPr>
              <a:t> repo:</a:t>
            </a:r>
          </a:p>
          <a:p>
            <a:r>
              <a:rPr lang="en-IN" sz="2400" dirty="0">
                <a:latin typeface="Times New Roman" panose="02020603050405020304" pitchFamily="18" charset="0"/>
                <a:cs typeface="Times New Roman" panose="02020603050405020304" pitchFamily="18" charset="0"/>
              </a:rPr>
              <a:t>git add *</a:t>
            </a:r>
          </a:p>
          <a:p>
            <a:r>
              <a:rPr lang="en-IN" sz="2400" dirty="0">
                <a:latin typeface="Times New Roman" panose="02020603050405020304" pitchFamily="18" charset="0"/>
                <a:cs typeface="Times New Roman" panose="02020603050405020304" pitchFamily="18" charset="0"/>
              </a:rPr>
              <a:t>git commit –m “Write Commit message”</a:t>
            </a:r>
          </a:p>
        </p:txBody>
      </p:sp>
      <p:pic>
        <p:nvPicPr>
          <p:cNvPr id="4" name="Picture 3">
            <a:extLst>
              <a:ext uri="{FF2B5EF4-FFF2-40B4-BE49-F238E27FC236}">
                <a16:creationId xmlns:a16="http://schemas.microsoft.com/office/drawing/2014/main" id="{0BB537DE-9F4B-9FCE-6370-0662694E56B7}"/>
              </a:ext>
            </a:extLst>
          </p:cNvPr>
          <p:cNvPicPr>
            <a:picLocks noChangeAspect="1"/>
          </p:cNvPicPr>
          <p:nvPr/>
        </p:nvPicPr>
        <p:blipFill>
          <a:blip r:embed="rId2"/>
          <a:stretch>
            <a:fillRect/>
          </a:stretch>
        </p:blipFill>
        <p:spPr>
          <a:xfrm>
            <a:off x="946483" y="1620253"/>
            <a:ext cx="10090484" cy="4957010"/>
          </a:xfrm>
          <a:prstGeom prst="rect">
            <a:avLst/>
          </a:prstGeom>
        </p:spPr>
      </p:pic>
    </p:spTree>
    <p:extLst>
      <p:ext uri="{BB962C8B-B14F-4D97-AF65-F5344CB8AC3E}">
        <p14:creationId xmlns:p14="http://schemas.microsoft.com/office/powerpoint/2010/main" val="25905854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1B6F8E-5DD0-302E-C029-3532C65E2A42}"/>
              </a:ext>
            </a:extLst>
          </p:cNvPr>
          <p:cNvSpPr txBox="1"/>
          <p:nvPr/>
        </p:nvSpPr>
        <p:spPr>
          <a:xfrm>
            <a:off x="609600" y="320842"/>
            <a:ext cx="9384632" cy="1200329"/>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git push origin master </a:t>
            </a:r>
          </a:p>
          <a:p>
            <a:r>
              <a:rPr lang="en-IN" sz="2400" dirty="0">
                <a:latin typeface="Times New Roman" panose="02020603050405020304" pitchFamily="18" charset="0"/>
                <a:cs typeface="Times New Roman" panose="02020603050405020304" pitchFamily="18" charset="0"/>
              </a:rPr>
              <a:t>Enter username</a:t>
            </a:r>
          </a:p>
          <a:p>
            <a:r>
              <a:rPr lang="en-IN" sz="2400" dirty="0">
                <a:latin typeface="Times New Roman" panose="02020603050405020304" pitchFamily="18" charset="0"/>
                <a:cs typeface="Times New Roman" panose="02020603050405020304" pitchFamily="18" charset="0"/>
              </a:rPr>
              <a:t>Paste PAT</a:t>
            </a:r>
          </a:p>
        </p:txBody>
      </p:sp>
      <p:pic>
        <p:nvPicPr>
          <p:cNvPr id="4" name="Picture 3">
            <a:extLst>
              <a:ext uri="{FF2B5EF4-FFF2-40B4-BE49-F238E27FC236}">
                <a16:creationId xmlns:a16="http://schemas.microsoft.com/office/drawing/2014/main" id="{673C6A03-D3F6-09D9-5DF7-86E8DA94E42D}"/>
              </a:ext>
            </a:extLst>
          </p:cNvPr>
          <p:cNvPicPr>
            <a:picLocks noChangeAspect="1"/>
          </p:cNvPicPr>
          <p:nvPr/>
        </p:nvPicPr>
        <p:blipFill>
          <a:blip r:embed="rId2"/>
          <a:stretch>
            <a:fillRect/>
          </a:stretch>
        </p:blipFill>
        <p:spPr>
          <a:xfrm>
            <a:off x="1403684" y="1521171"/>
            <a:ext cx="9384632" cy="4735250"/>
          </a:xfrm>
          <a:prstGeom prst="rect">
            <a:avLst/>
          </a:prstGeom>
        </p:spPr>
      </p:pic>
    </p:spTree>
    <p:extLst>
      <p:ext uri="{BB962C8B-B14F-4D97-AF65-F5344CB8AC3E}">
        <p14:creationId xmlns:p14="http://schemas.microsoft.com/office/powerpoint/2010/main" val="19208327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17FDF5-1409-0857-C279-24876BE9110C}"/>
              </a:ext>
            </a:extLst>
          </p:cNvPr>
          <p:cNvSpPr txBox="1"/>
          <p:nvPr/>
        </p:nvSpPr>
        <p:spPr>
          <a:xfrm>
            <a:off x="513347" y="176463"/>
            <a:ext cx="9721515" cy="830997"/>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Refresh the web pages on browser and you’ll be able to see the changes reflected automatically. Hence our CI pipeline is build and </a:t>
            </a:r>
            <a:r>
              <a:rPr lang="en-IN" sz="2400" dirty="0" err="1">
                <a:latin typeface="Times New Roman" panose="02020603050405020304" pitchFamily="18" charset="0"/>
                <a:cs typeface="Times New Roman" panose="02020603050405020304" pitchFamily="18" charset="0"/>
              </a:rPr>
              <a:t>successfull</a:t>
            </a:r>
            <a:endParaRPr lang="en-IN"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34BE941-1EB1-3CC2-7D0B-FD97ECF05788}"/>
              </a:ext>
            </a:extLst>
          </p:cNvPr>
          <p:cNvPicPr>
            <a:picLocks noChangeAspect="1"/>
          </p:cNvPicPr>
          <p:nvPr/>
        </p:nvPicPr>
        <p:blipFill>
          <a:blip r:embed="rId2"/>
          <a:stretch>
            <a:fillRect/>
          </a:stretch>
        </p:blipFill>
        <p:spPr>
          <a:xfrm>
            <a:off x="1155033" y="1379621"/>
            <a:ext cx="9512968" cy="4652211"/>
          </a:xfrm>
          <a:prstGeom prst="rect">
            <a:avLst/>
          </a:prstGeom>
        </p:spPr>
      </p:pic>
    </p:spTree>
    <p:extLst>
      <p:ext uri="{BB962C8B-B14F-4D97-AF65-F5344CB8AC3E}">
        <p14:creationId xmlns:p14="http://schemas.microsoft.com/office/powerpoint/2010/main" val="42629091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8FFA4B-18B9-1AD1-1B7A-8570FE06E62B}"/>
              </a:ext>
            </a:extLst>
          </p:cNvPr>
          <p:cNvPicPr>
            <a:picLocks noChangeAspect="1"/>
          </p:cNvPicPr>
          <p:nvPr/>
        </p:nvPicPr>
        <p:blipFill>
          <a:blip r:embed="rId2"/>
          <a:stretch>
            <a:fillRect/>
          </a:stretch>
        </p:blipFill>
        <p:spPr>
          <a:xfrm>
            <a:off x="1556084" y="922423"/>
            <a:ext cx="9182815" cy="5558588"/>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9DC77699-D786-C9A7-885E-0495FB41C116}"/>
                  </a:ext>
                </a:extLst>
              </p14:cNvPr>
              <p14:cNvContentPartPr/>
              <p14:nvPr/>
            </p14:nvContentPartPr>
            <p14:xfrm>
              <a:off x="6914457" y="4026120"/>
              <a:ext cx="360" cy="360"/>
            </p14:xfrm>
          </p:contentPart>
        </mc:Choice>
        <mc:Fallback xmlns="">
          <p:pic>
            <p:nvPicPr>
              <p:cNvPr id="4" name="Ink 3">
                <a:extLst>
                  <a:ext uri="{FF2B5EF4-FFF2-40B4-BE49-F238E27FC236}">
                    <a16:creationId xmlns:a16="http://schemas.microsoft.com/office/drawing/2014/main" id="{9DC77699-D786-C9A7-885E-0495FB41C116}"/>
                  </a:ext>
                </a:extLst>
              </p:cNvPr>
              <p:cNvPicPr/>
              <p:nvPr/>
            </p:nvPicPr>
            <p:blipFill>
              <a:blip r:embed="rId4"/>
              <a:stretch>
                <a:fillRect/>
              </a:stretch>
            </p:blipFill>
            <p:spPr>
              <a:xfrm>
                <a:off x="6851457" y="396348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0977D1F-5022-2A7B-C690-7A2A18B46922}"/>
                  </a:ext>
                </a:extLst>
              </p14:cNvPr>
              <p14:cNvContentPartPr/>
              <p14:nvPr/>
            </p14:nvContentPartPr>
            <p14:xfrm>
              <a:off x="4089537" y="3079680"/>
              <a:ext cx="3411360" cy="844560"/>
            </p14:xfrm>
          </p:contentPart>
        </mc:Choice>
        <mc:Fallback xmlns="">
          <p:pic>
            <p:nvPicPr>
              <p:cNvPr id="5" name="Ink 4">
                <a:extLst>
                  <a:ext uri="{FF2B5EF4-FFF2-40B4-BE49-F238E27FC236}">
                    <a16:creationId xmlns:a16="http://schemas.microsoft.com/office/drawing/2014/main" id="{30977D1F-5022-2A7B-C690-7A2A18B46922}"/>
                  </a:ext>
                </a:extLst>
              </p:cNvPr>
              <p:cNvPicPr/>
              <p:nvPr/>
            </p:nvPicPr>
            <p:blipFill>
              <a:blip r:embed="rId6"/>
              <a:stretch>
                <a:fillRect/>
              </a:stretch>
            </p:blipFill>
            <p:spPr>
              <a:xfrm>
                <a:off x="4026897" y="3017040"/>
                <a:ext cx="3537000" cy="970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07C275A6-198F-412B-4441-749C111CF1F9}"/>
                  </a:ext>
                </a:extLst>
              </p14:cNvPr>
              <p14:cNvContentPartPr/>
              <p14:nvPr/>
            </p14:nvContentPartPr>
            <p14:xfrm>
              <a:off x="5037057" y="2729760"/>
              <a:ext cx="5802480" cy="2462760"/>
            </p14:xfrm>
          </p:contentPart>
        </mc:Choice>
        <mc:Fallback xmlns="">
          <p:pic>
            <p:nvPicPr>
              <p:cNvPr id="6" name="Ink 5">
                <a:extLst>
                  <a:ext uri="{FF2B5EF4-FFF2-40B4-BE49-F238E27FC236}">
                    <a16:creationId xmlns:a16="http://schemas.microsoft.com/office/drawing/2014/main" id="{07C275A6-198F-412B-4441-749C111CF1F9}"/>
                  </a:ext>
                </a:extLst>
              </p:cNvPr>
              <p:cNvPicPr/>
              <p:nvPr/>
            </p:nvPicPr>
            <p:blipFill>
              <a:blip r:embed="rId8"/>
              <a:stretch>
                <a:fillRect/>
              </a:stretch>
            </p:blipFill>
            <p:spPr>
              <a:xfrm>
                <a:off x="4974417" y="2666760"/>
                <a:ext cx="5928120" cy="2588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35E5E93C-B534-AADE-6522-659BDABB211A}"/>
                  </a:ext>
                </a:extLst>
              </p14:cNvPr>
              <p14:cNvContentPartPr/>
              <p14:nvPr/>
            </p14:nvContentPartPr>
            <p14:xfrm>
              <a:off x="8848017" y="3598080"/>
              <a:ext cx="1160640" cy="1031040"/>
            </p14:xfrm>
          </p:contentPart>
        </mc:Choice>
        <mc:Fallback xmlns="">
          <p:pic>
            <p:nvPicPr>
              <p:cNvPr id="7" name="Ink 6">
                <a:extLst>
                  <a:ext uri="{FF2B5EF4-FFF2-40B4-BE49-F238E27FC236}">
                    <a16:creationId xmlns:a16="http://schemas.microsoft.com/office/drawing/2014/main" id="{35E5E93C-B534-AADE-6522-659BDABB211A}"/>
                  </a:ext>
                </a:extLst>
              </p:cNvPr>
              <p:cNvPicPr/>
              <p:nvPr/>
            </p:nvPicPr>
            <p:blipFill>
              <a:blip r:embed="rId10"/>
              <a:stretch>
                <a:fillRect/>
              </a:stretch>
            </p:blipFill>
            <p:spPr>
              <a:xfrm>
                <a:off x="8785017" y="3535080"/>
                <a:ext cx="1286280" cy="1156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7CBFE960-3B39-0FE7-24B9-602C31B5BC05}"/>
                  </a:ext>
                </a:extLst>
              </p14:cNvPr>
              <p14:cNvContentPartPr/>
              <p14:nvPr/>
            </p14:nvContentPartPr>
            <p14:xfrm>
              <a:off x="9880857" y="3663960"/>
              <a:ext cx="466560" cy="405720"/>
            </p14:xfrm>
          </p:contentPart>
        </mc:Choice>
        <mc:Fallback xmlns="">
          <p:pic>
            <p:nvPicPr>
              <p:cNvPr id="8" name="Ink 7">
                <a:extLst>
                  <a:ext uri="{FF2B5EF4-FFF2-40B4-BE49-F238E27FC236}">
                    <a16:creationId xmlns:a16="http://schemas.microsoft.com/office/drawing/2014/main" id="{7CBFE960-3B39-0FE7-24B9-602C31B5BC05}"/>
                  </a:ext>
                </a:extLst>
              </p:cNvPr>
              <p:cNvPicPr/>
              <p:nvPr/>
            </p:nvPicPr>
            <p:blipFill>
              <a:blip r:embed="rId12"/>
              <a:stretch>
                <a:fillRect/>
              </a:stretch>
            </p:blipFill>
            <p:spPr>
              <a:xfrm>
                <a:off x="9817857" y="3600960"/>
                <a:ext cx="592200" cy="531360"/>
              </a:xfrm>
              <a:prstGeom prst="rect">
                <a:avLst/>
              </a:prstGeom>
            </p:spPr>
          </p:pic>
        </mc:Fallback>
      </mc:AlternateContent>
    </p:spTree>
    <p:extLst>
      <p:ext uri="{BB962C8B-B14F-4D97-AF65-F5344CB8AC3E}">
        <p14:creationId xmlns:p14="http://schemas.microsoft.com/office/powerpoint/2010/main" val="3803386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79755D-D022-E650-FEC0-B5F21D8E0A67}"/>
              </a:ext>
            </a:extLst>
          </p:cNvPr>
          <p:cNvSpPr txBox="1"/>
          <p:nvPr/>
        </p:nvSpPr>
        <p:spPr>
          <a:xfrm>
            <a:off x="876300" y="431800"/>
            <a:ext cx="10655300" cy="5262979"/>
          </a:xfrm>
          <a:prstGeom prst="rect">
            <a:avLst/>
          </a:prstGeom>
          <a:noFill/>
        </p:spPr>
        <p:txBody>
          <a:bodyPr wrap="square" rtlCol="0">
            <a:spAutoFit/>
          </a:bodyPr>
          <a:lstStyle/>
          <a:p>
            <a:pPr marL="285750" indent="-285750">
              <a:buFont typeface="Arial" panose="020B0604020202020204" pitchFamily="34" charset="0"/>
              <a:buChar char="•"/>
            </a:pPr>
            <a:r>
              <a:rPr lang="en-IN" sz="2400" dirty="0" err="1">
                <a:latin typeface="Times New Roman" panose="02020603050405020304" pitchFamily="18" charset="0"/>
                <a:cs typeface="Times New Roman" panose="02020603050405020304" pitchFamily="18" charset="0"/>
              </a:rPr>
              <a:t>sudo</a:t>
            </a:r>
            <a:r>
              <a:rPr lang="en-IN" sz="2400" dirty="0">
                <a:latin typeface="Times New Roman" panose="02020603050405020304" pitchFamily="18" charset="0"/>
                <a:cs typeface="Times New Roman" panose="02020603050405020304" pitchFamily="18" charset="0"/>
              </a:rPr>
              <a:t> rpm --import https : //</a:t>
            </a:r>
            <a:r>
              <a:rPr lang="en-IN" sz="2400" dirty="0" err="1">
                <a:latin typeface="Times New Roman" panose="02020603050405020304" pitchFamily="18" charset="0"/>
                <a:cs typeface="Times New Roman" panose="02020603050405020304" pitchFamily="18" charset="0"/>
              </a:rPr>
              <a:t>pkg</a:t>
            </a:r>
            <a:r>
              <a:rPr lang="en-IN" sz="2400" dirty="0">
                <a:latin typeface="Times New Roman" panose="02020603050405020304" pitchFamily="18" charset="0"/>
                <a:cs typeface="Times New Roman" panose="02020603050405020304" pitchFamily="18" charset="0"/>
              </a:rPr>
              <a:t> . </a:t>
            </a:r>
            <a:r>
              <a:rPr lang="en-IN" sz="2400" dirty="0" err="1">
                <a:latin typeface="Times New Roman" panose="02020603050405020304" pitchFamily="18" charset="0"/>
                <a:cs typeface="Times New Roman" panose="02020603050405020304" pitchFamily="18" charset="0"/>
              </a:rPr>
              <a:t>jenkins</a:t>
            </a:r>
            <a:r>
              <a:rPr lang="en-IN" sz="2400" dirty="0">
                <a:latin typeface="Times New Roman" panose="02020603050405020304" pitchFamily="18" charset="0"/>
                <a:cs typeface="Times New Roman" panose="02020603050405020304" pitchFamily="18" charset="0"/>
              </a:rPr>
              <a:t> . io / </a:t>
            </a:r>
            <a:r>
              <a:rPr lang="en-IN" sz="2400" dirty="0" err="1">
                <a:latin typeface="Times New Roman" panose="02020603050405020304" pitchFamily="18" charset="0"/>
                <a:cs typeface="Times New Roman" panose="02020603050405020304" pitchFamily="18" charset="0"/>
              </a:rPr>
              <a:t>redhat</a:t>
            </a:r>
            <a:r>
              <a:rPr lang="en-IN" sz="2400" dirty="0">
                <a:latin typeface="Times New Roman" panose="02020603050405020304" pitchFamily="18" charset="0"/>
                <a:cs typeface="Times New Roman" panose="02020603050405020304" pitchFamily="18" charset="0"/>
              </a:rPr>
              <a:t> – stable / Jenkins .io – 2023 . Key</a:t>
            </a:r>
          </a:p>
          <a:p>
            <a:pPr marL="285750" indent="-285750">
              <a:buFont typeface="Arial" panose="020B0604020202020204" pitchFamily="34" charset="0"/>
              <a:buChar char="•"/>
            </a:pPr>
            <a:r>
              <a:rPr lang="en-IN" sz="2400" dirty="0" err="1">
                <a:latin typeface="Times New Roman" panose="02020603050405020304" pitchFamily="18" charset="0"/>
                <a:cs typeface="Times New Roman" panose="02020603050405020304" pitchFamily="18" charset="0"/>
              </a:rPr>
              <a:t>sudo</a:t>
            </a:r>
            <a:r>
              <a:rPr lang="en-IN" sz="2400" dirty="0">
                <a:latin typeface="Times New Roman" panose="02020603050405020304" pitchFamily="18" charset="0"/>
                <a:cs typeface="Times New Roman" panose="02020603050405020304" pitchFamily="18" charset="0"/>
              </a:rPr>
              <a:t> yum upgrade </a:t>
            </a:r>
          </a:p>
          <a:p>
            <a:pPr marL="285750" indent="-285750">
              <a:buFont typeface="Arial" panose="020B0604020202020204" pitchFamily="34" charset="0"/>
              <a:buChar char="•"/>
            </a:pPr>
            <a:r>
              <a:rPr lang="en-IN" sz="2400" dirty="0" err="1">
                <a:latin typeface="Times New Roman" panose="02020603050405020304" pitchFamily="18" charset="0"/>
                <a:cs typeface="Times New Roman" panose="02020603050405020304" pitchFamily="18" charset="0"/>
              </a:rPr>
              <a:t>sudo</a:t>
            </a:r>
            <a:r>
              <a:rPr lang="en-IN" sz="2400" dirty="0">
                <a:latin typeface="Times New Roman" panose="02020603050405020304" pitchFamily="18" charset="0"/>
                <a:cs typeface="Times New Roman" panose="02020603050405020304" pitchFamily="18" charset="0"/>
              </a:rPr>
              <a:t> yum install java-17-openjdk</a:t>
            </a:r>
          </a:p>
          <a:p>
            <a:pPr marL="285750" indent="-285750">
              <a:buFont typeface="Arial" panose="020B0604020202020204" pitchFamily="34" charset="0"/>
              <a:buChar char="•"/>
            </a:pPr>
            <a:r>
              <a:rPr lang="en-IN" sz="2400" dirty="0" err="1">
                <a:latin typeface="Times New Roman" panose="02020603050405020304" pitchFamily="18" charset="0"/>
                <a:cs typeface="Times New Roman" panose="02020603050405020304" pitchFamily="18" charset="0"/>
              </a:rPr>
              <a:t>sudo</a:t>
            </a:r>
            <a:r>
              <a:rPr lang="en-IN" sz="2400" dirty="0">
                <a:latin typeface="Times New Roman" panose="02020603050405020304" pitchFamily="18" charset="0"/>
                <a:cs typeface="Times New Roman" panose="02020603050405020304" pitchFamily="18" charset="0"/>
              </a:rPr>
              <a:t> yum install Jenkins </a:t>
            </a:r>
          </a:p>
          <a:p>
            <a:pPr marL="285750" indent="-285750">
              <a:buFont typeface="Arial" panose="020B0604020202020204" pitchFamily="34" charset="0"/>
              <a:buChar char="•"/>
            </a:pPr>
            <a:r>
              <a:rPr lang="en-IN" sz="2400" dirty="0" err="1">
                <a:latin typeface="Times New Roman" panose="02020603050405020304" pitchFamily="18" charset="0"/>
                <a:cs typeface="Times New Roman" panose="02020603050405020304" pitchFamily="18" charset="0"/>
              </a:rPr>
              <a:t>sudo</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systemctl</a:t>
            </a:r>
            <a:r>
              <a:rPr lang="en-IN" sz="2400" dirty="0">
                <a:latin typeface="Times New Roman" panose="02020603050405020304" pitchFamily="18" charset="0"/>
                <a:cs typeface="Times New Roman" panose="02020603050405020304" pitchFamily="18" charset="0"/>
              </a:rPr>
              <a:t> daemon-reload </a:t>
            </a:r>
          </a:p>
          <a:p>
            <a:pPr marL="285750" indent="-28575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Screenshots of the executed commands are as follows . And for reference you can also visit </a:t>
            </a:r>
            <a:r>
              <a:rPr lang="en-IN" sz="2400" dirty="0">
                <a:latin typeface="Times New Roman" panose="02020603050405020304" pitchFamily="18" charset="0"/>
                <a:cs typeface="Times New Roman" panose="02020603050405020304" pitchFamily="18" charset="0"/>
                <a:hlinkClick r:id="rId2"/>
              </a:rPr>
              <a:t>https://www.Jenkins.io/doc/book/installing/linux/#red-hat-centos</a:t>
            </a:r>
            <a:r>
              <a:rPr lang="en-IN"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3984984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7F791B-B8C7-D108-6A28-F79646B2640C}"/>
              </a:ext>
            </a:extLst>
          </p:cNvPr>
          <p:cNvSpPr txBox="1"/>
          <p:nvPr/>
        </p:nvSpPr>
        <p:spPr>
          <a:xfrm>
            <a:off x="2983830" y="2844224"/>
            <a:ext cx="7491663" cy="1169551"/>
          </a:xfrm>
          <a:prstGeom prst="rect">
            <a:avLst/>
          </a:prstGeom>
          <a:noFill/>
        </p:spPr>
        <p:txBody>
          <a:bodyPr wrap="square" rtlCol="0">
            <a:spAutoFit/>
          </a:bodyPr>
          <a:lstStyle/>
          <a:p>
            <a:r>
              <a:rPr lang="en-IN" sz="70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9298279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F1D52E-96A4-0DF4-8567-C24E737343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067" y="419100"/>
            <a:ext cx="10596034" cy="5960269"/>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6D9DE8C-E2EE-BF7E-D065-98795C46C675}"/>
                  </a:ext>
                </a:extLst>
              </p14:cNvPr>
              <p14:cNvContentPartPr/>
              <p14:nvPr/>
            </p14:nvContentPartPr>
            <p14:xfrm>
              <a:off x="4660140" y="4634560"/>
              <a:ext cx="1094400" cy="1194480"/>
            </p14:xfrm>
          </p:contentPart>
        </mc:Choice>
        <mc:Fallback xmlns="">
          <p:pic>
            <p:nvPicPr>
              <p:cNvPr id="6" name="Ink 5">
                <a:extLst>
                  <a:ext uri="{FF2B5EF4-FFF2-40B4-BE49-F238E27FC236}">
                    <a16:creationId xmlns:a16="http://schemas.microsoft.com/office/drawing/2014/main" id="{06D9DE8C-E2EE-BF7E-D065-98795C46C675}"/>
                  </a:ext>
                </a:extLst>
              </p:cNvPr>
              <p:cNvPicPr/>
              <p:nvPr/>
            </p:nvPicPr>
            <p:blipFill>
              <a:blip r:embed="rId4"/>
              <a:stretch>
                <a:fillRect/>
              </a:stretch>
            </p:blipFill>
            <p:spPr>
              <a:xfrm>
                <a:off x="4651140" y="4625560"/>
                <a:ext cx="1112040" cy="1212120"/>
              </a:xfrm>
              <a:prstGeom prst="rect">
                <a:avLst/>
              </a:prstGeom>
            </p:spPr>
          </p:pic>
        </mc:Fallback>
      </mc:AlternateContent>
    </p:spTree>
    <p:extLst>
      <p:ext uri="{BB962C8B-B14F-4D97-AF65-F5344CB8AC3E}">
        <p14:creationId xmlns:p14="http://schemas.microsoft.com/office/powerpoint/2010/main" val="832400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75E43C-2D1A-62DF-1938-C041BCF7F3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600" y="414337"/>
            <a:ext cx="10579100" cy="5950744"/>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A5EFD2E-26FE-DBD9-214B-4335D058A5E5}"/>
                  </a:ext>
                </a:extLst>
              </p14:cNvPr>
              <p14:cNvContentPartPr/>
              <p14:nvPr/>
            </p14:nvContentPartPr>
            <p14:xfrm>
              <a:off x="2069940" y="1562320"/>
              <a:ext cx="360" cy="360"/>
            </p14:xfrm>
          </p:contentPart>
        </mc:Choice>
        <mc:Fallback xmlns="">
          <p:pic>
            <p:nvPicPr>
              <p:cNvPr id="4" name="Ink 3">
                <a:extLst>
                  <a:ext uri="{FF2B5EF4-FFF2-40B4-BE49-F238E27FC236}">
                    <a16:creationId xmlns:a16="http://schemas.microsoft.com/office/drawing/2014/main" id="{8A5EFD2E-26FE-DBD9-214B-4335D058A5E5}"/>
                  </a:ext>
                </a:extLst>
              </p:cNvPr>
              <p:cNvPicPr/>
              <p:nvPr/>
            </p:nvPicPr>
            <p:blipFill>
              <a:blip r:embed="rId4"/>
              <a:stretch>
                <a:fillRect/>
              </a:stretch>
            </p:blipFill>
            <p:spPr>
              <a:xfrm>
                <a:off x="2060940" y="15533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42A3D6DB-5B35-5C87-18DA-D9EFF91D9FA7}"/>
                  </a:ext>
                </a:extLst>
              </p14:cNvPr>
              <p14:cNvContentPartPr/>
              <p14:nvPr/>
            </p14:nvContentPartPr>
            <p14:xfrm>
              <a:off x="1332300" y="1470880"/>
              <a:ext cx="1071000" cy="663480"/>
            </p14:xfrm>
          </p:contentPart>
        </mc:Choice>
        <mc:Fallback xmlns="">
          <p:pic>
            <p:nvPicPr>
              <p:cNvPr id="5" name="Ink 4">
                <a:extLst>
                  <a:ext uri="{FF2B5EF4-FFF2-40B4-BE49-F238E27FC236}">
                    <a16:creationId xmlns:a16="http://schemas.microsoft.com/office/drawing/2014/main" id="{42A3D6DB-5B35-5C87-18DA-D9EFF91D9FA7}"/>
                  </a:ext>
                </a:extLst>
              </p:cNvPr>
              <p:cNvPicPr/>
              <p:nvPr/>
            </p:nvPicPr>
            <p:blipFill>
              <a:blip r:embed="rId6"/>
              <a:stretch>
                <a:fillRect/>
              </a:stretch>
            </p:blipFill>
            <p:spPr>
              <a:xfrm>
                <a:off x="1323300" y="1462240"/>
                <a:ext cx="1088640" cy="681120"/>
              </a:xfrm>
              <a:prstGeom prst="rect">
                <a:avLst/>
              </a:prstGeom>
            </p:spPr>
          </p:pic>
        </mc:Fallback>
      </mc:AlternateContent>
    </p:spTree>
    <p:extLst>
      <p:ext uri="{BB962C8B-B14F-4D97-AF65-F5344CB8AC3E}">
        <p14:creationId xmlns:p14="http://schemas.microsoft.com/office/powerpoint/2010/main" val="3341103610"/>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Berlin</Template>
  <TotalTime>1287</TotalTime>
  <Words>1456</Words>
  <Application>Microsoft Office PowerPoint</Application>
  <PresentationFormat>Widescreen</PresentationFormat>
  <Paragraphs>127</Paragraphs>
  <Slides>70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70</vt:i4>
      </vt:variant>
    </vt:vector>
  </HeadingPairs>
  <TitlesOfParts>
    <vt:vector size="75" baseType="lpstr">
      <vt:lpstr>Arial</vt:lpstr>
      <vt:lpstr>Times New Roman</vt:lpstr>
      <vt:lpstr>Trebuchet MS</vt:lpstr>
      <vt:lpstr>Wingdings</vt:lpstr>
      <vt:lpstr>Berlin</vt:lpstr>
      <vt:lpstr>CI PIPELINE PROJECT USING JENKINS AND GITHUB</vt:lpstr>
      <vt:lpstr>What is CI?</vt:lpstr>
      <vt:lpstr>What’s a CI/CD pipeline? </vt:lpstr>
      <vt:lpstr>How CI Works? </vt:lpstr>
      <vt:lpstr>PowerPoint Presentation</vt:lpstr>
      <vt:lpstr>                            STEPS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Git Installation and working part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Setting up CI pipeline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Bhawana Gupta</dc:creator>
  <cp:lastModifiedBy>Bhawana Gupta</cp:lastModifiedBy>
  <cp:revision>2</cp:revision>
  <dcterms:created xsi:type="dcterms:W3CDTF">2023-09-12T17:22:21Z</dcterms:created>
  <dcterms:modified xsi:type="dcterms:W3CDTF">2023-10-02T05:01:01Z</dcterms:modified>
</cp:coreProperties>
</file>